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74" r:id="rId4"/>
    <p:sldMasterId id="2147483675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</p:sldIdLst>
  <p:sldSz cy="6858000" cx="12192000"/>
  <p:notesSz cx="6858000" cy="9144000"/>
  <p:embeddedFontLst>
    <p:embeddedFont>
      <p:font typeface="Roboto"/>
      <p:regular r:id="rId20"/>
      <p:bold r:id="rId21"/>
      <p:italic r:id="rId22"/>
      <p:boldItalic r:id="rId23"/>
    </p:embeddedFont>
    <p:embeddedFont>
      <p:font typeface="Helvetica Neue Light"/>
      <p:regular r:id="rId24"/>
      <p:bold r:id="rId25"/>
      <p:italic r:id="rId26"/>
      <p:boldItalic r:id="rId2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559">
          <p15:clr>
            <a:srgbClr val="9AA0A6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559" orient="horz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Roboto-regular.fntdata"/><Relationship Id="rId22" Type="http://schemas.openxmlformats.org/officeDocument/2006/relationships/font" Target="fonts/Roboto-italic.fntdata"/><Relationship Id="rId21" Type="http://schemas.openxmlformats.org/officeDocument/2006/relationships/font" Target="fonts/Roboto-bold.fntdata"/><Relationship Id="rId24" Type="http://schemas.openxmlformats.org/officeDocument/2006/relationships/font" Target="fonts/HelveticaNeueLight-regular.fntdata"/><Relationship Id="rId23" Type="http://schemas.openxmlformats.org/officeDocument/2006/relationships/font" Target="fonts/Roboto-boldItalic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26" Type="http://schemas.openxmlformats.org/officeDocument/2006/relationships/font" Target="fonts/HelveticaNeueLight-italic.fntdata"/><Relationship Id="rId25" Type="http://schemas.openxmlformats.org/officeDocument/2006/relationships/font" Target="fonts/HelveticaNeueLight-bold.fntdata"/><Relationship Id="rId27" Type="http://schemas.openxmlformats.org/officeDocument/2006/relationships/font" Target="fonts/HelveticaNeueLight-boldItalic.fntdata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g130d5a5ff77_0_13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53" name="Google Shape;153;g130d5a5ff77_0_13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g130d5a5ff77_0_5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7" name="Google Shape;207;g130d5a5ff77_0_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g130d5a5ff77_0_3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5" name="Google Shape;215;g130d5a5ff77_0_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g130f7d0de0c_2_5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2" name="Google Shape;222;g130f7d0de0c_2_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gdb3f23866a_0_10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30" name="Google Shape;230;gdb3f23866a_0_10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1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58" name="Google Shape;158;p1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gdc9a4660ae_0_1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5" name="Google Shape;165;gdc9a4660ae_0_1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g130f7d0de0c_2_1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1" name="Google Shape;171;g130f7d0de0c_2_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g250e28657ec_0_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7" name="Google Shape;177;g250e28657ec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g130f7d0de0c_2_2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3" name="Google Shape;183;g130f7d0de0c_2_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g130f7d0de0c_2_3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9" name="Google Shape;189;g130f7d0de0c_2_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g130f7d0de0c_2_4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5" name="Google Shape;195;g130f7d0de0c_2_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g25243769ed6_0_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1" name="Google Shape;201;g25243769ed6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2.png"/><Relationship Id="rId3" Type="http://schemas.openxmlformats.org/officeDocument/2006/relationships/image" Target="../media/image23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4.png"/><Relationship Id="rId3" Type="http://schemas.openxmlformats.org/officeDocument/2006/relationships/image" Target="../media/image30.pn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7.png"/><Relationship Id="rId3" Type="http://schemas.openxmlformats.org/officeDocument/2006/relationships/image" Target="../media/image46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6.png"/><Relationship Id="rId3" Type="http://schemas.openxmlformats.org/officeDocument/2006/relationships/image" Target="../media/image51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Relationship Id="rId3" Type="http://schemas.openxmlformats.org/officeDocument/2006/relationships/image" Target="../media/image8.png"/><Relationship Id="rId4" Type="http://schemas.openxmlformats.org/officeDocument/2006/relationships/image" Target="../media/image2.png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png"/><Relationship Id="rId3" Type="http://schemas.openxmlformats.org/officeDocument/2006/relationships/image" Target="../media/image15.png"/><Relationship Id="rId4" Type="http://schemas.openxmlformats.org/officeDocument/2006/relationships/image" Target="../media/image2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Relationship Id="rId3" Type="http://schemas.openxmlformats.org/officeDocument/2006/relationships/image" Target="../media/image18.png"/><Relationship Id="rId4" Type="http://schemas.openxmlformats.org/officeDocument/2006/relationships/image" Target="../media/image2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png"/><Relationship Id="rId3" Type="http://schemas.openxmlformats.org/officeDocument/2006/relationships/image" Target="../media/image22.png"/><Relationship Id="rId4" Type="http://schemas.openxmlformats.org/officeDocument/2006/relationships/image" Target="../media/image2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Relationship Id="rId3" Type="http://schemas.openxmlformats.org/officeDocument/2006/relationships/image" Target="../media/image20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Relationship Id="rId3" Type="http://schemas.openxmlformats.org/officeDocument/2006/relationships/image" Target="../media/image19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png"/><Relationship Id="rId3" Type="http://schemas.openxmlformats.org/officeDocument/2006/relationships/image" Target="../media/image21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1" type="title">
  <p:cSld name="TITLE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oogle Shape;16;p2"/>
          <p:cNvPicPr preferRelativeResize="0"/>
          <p:nvPr/>
        </p:nvPicPr>
        <p:blipFill rotWithShape="1">
          <a:blip r:embed="rId3">
            <a:alphaModFix/>
          </a:blip>
          <a:srcRect b="189" l="0" r="0" t="179"/>
          <a:stretch/>
        </p:blipFill>
        <p:spPr>
          <a:xfrm>
            <a:off x="0" y="0"/>
            <a:ext cx="12236630" cy="6858003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Google Shape;17;p2"/>
          <p:cNvSpPr txBox="1"/>
          <p:nvPr>
            <p:ph type="ctrTitle"/>
          </p:nvPr>
        </p:nvSpPr>
        <p:spPr>
          <a:xfrm>
            <a:off x="475488" y="1509133"/>
            <a:ext cx="11247000" cy="19707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Arial"/>
              <a:buNone/>
              <a:defRPr sz="48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" name="Google Shape;18;p2"/>
          <p:cNvSpPr txBox="1"/>
          <p:nvPr>
            <p:ph idx="1" type="subTitle"/>
          </p:nvPr>
        </p:nvSpPr>
        <p:spPr>
          <a:xfrm>
            <a:off x="475488" y="3566160"/>
            <a:ext cx="11247000" cy="10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1pPr>
            <a:lvl2pPr lvl="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pic>
        <p:nvPicPr>
          <p:cNvPr id="19" name="Google Shape;19;p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0202253" y="4968870"/>
            <a:ext cx="1448414" cy="13715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ight Divider4">
  <p:cSld name="Light Divider4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Google Shape;55;p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Google Shape;56;p11"/>
          <p:cNvSpPr txBox="1"/>
          <p:nvPr>
            <p:ph type="title"/>
          </p:nvPr>
        </p:nvSpPr>
        <p:spPr>
          <a:xfrm>
            <a:off x="475488" y="2377440"/>
            <a:ext cx="11247000" cy="210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Arial"/>
              <a:buNone/>
              <a:defRPr sz="48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ight Divider5">
  <p:cSld name="Light Divider5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Google Shape;58;p1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9" name="Google Shape;59;p12"/>
          <p:cNvSpPr txBox="1"/>
          <p:nvPr>
            <p:ph type="title"/>
          </p:nvPr>
        </p:nvSpPr>
        <p:spPr>
          <a:xfrm>
            <a:off x="475488" y="2377440"/>
            <a:ext cx="11247000" cy="210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Arial"/>
              <a:buNone/>
              <a:defRPr sz="48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ight Divider6">
  <p:cSld name="Light Divider6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Google Shape;61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Google Shape;62;p13"/>
          <p:cNvSpPr txBox="1"/>
          <p:nvPr>
            <p:ph type="title"/>
          </p:nvPr>
        </p:nvSpPr>
        <p:spPr>
          <a:xfrm>
            <a:off x="475488" y="2377440"/>
            <a:ext cx="11247000" cy="210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Arial"/>
              <a:buNone/>
              <a:defRPr sz="48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ight Divider7">
  <p:cSld name="Light Divider7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Google Shape;64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5" name="Google Shape;65;p14"/>
          <p:cNvSpPr txBox="1"/>
          <p:nvPr>
            <p:ph type="title"/>
          </p:nvPr>
        </p:nvSpPr>
        <p:spPr>
          <a:xfrm>
            <a:off x="475488" y="2377440"/>
            <a:ext cx="11247000" cy="210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Arial"/>
              <a:buNone/>
              <a:defRPr sz="48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5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/>
        </p:txBody>
      </p:sp>
      <p:sp>
        <p:nvSpPr>
          <p:cNvPr id="68" name="Google Shape;68;p15"/>
          <p:cNvSpPr txBox="1"/>
          <p:nvPr>
            <p:ph idx="1" type="body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9250" lvl="0" marL="457200" rtl="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/>
            </a:lvl1pPr>
            <a:lvl2pPr indent="-34925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/>
            </a:lvl2pPr>
            <a:lvl3pPr indent="-34925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/>
            </a:lvl3pPr>
            <a:lvl4pPr indent="-34925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/>
            </a:lvl4pPr>
            <a:lvl5pPr indent="-34925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/>
            </a:lvl5pPr>
            <a:lvl6pPr indent="-34925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/>
            </a:lvl6pPr>
            <a:lvl7pPr indent="-34925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/>
            </a:lvl7pPr>
            <a:lvl8pPr indent="-34925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/>
            </a:lvl8pPr>
            <a:lvl9pPr indent="-34925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/>
            </a:lvl9pPr>
          </a:lstStyle>
          <a:p/>
        </p:txBody>
      </p:sp>
      <p:sp>
        <p:nvSpPr>
          <p:cNvPr id="69" name="Google Shape;69;p15"/>
          <p:cNvSpPr txBox="1"/>
          <p:nvPr>
            <p:ph idx="10" type="dt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/>
        </p:txBody>
      </p:sp>
      <p:sp>
        <p:nvSpPr>
          <p:cNvPr id="70" name="Google Shape;70;p15"/>
          <p:cNvSpPr txBox="1"/>
          <p:nvPr>
            <p:ph idx="11" type="ftr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/>
        </p:txBody>
      </p:sp>
      <p:sp>
        <p:nvSpPr>
          <p:cNvPr id="71" name="Google Shape;71;p15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1">
  <p:cSld name="Blank 1"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7"/>
          <p:cNvSpPr txBox="1"/>
          <p:nvPr>
            <p:ph idx="12" type="sldNum"/>
          </p:nvPr>
        </p:nvSpPr>
        <p:spPr>
          <a:xfrm>
            <a:off x="5979516" y="6540500"/>
            <a:ext cx="226800" cy="2304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Helvetica Neue Light"/>
              <a:buNone/>
              <a:defRPr b="0" i="0" sz="12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Helvetica Neue Light"/>
              <a:buNone/>
              <a:defRPr b="0" i="0" sz="12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Helvetica Neue Light"/>
              <a:buNone/>
              <a:defRPr b="0" i="0" sz="12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Helvetica Neue Light"/>
              <a:buNone/>
              <a:defRPr b="0" i="0" sz="12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Helvetica Neue Light"/>
              <a:buNone/>
              <a:defRPr b="0" i="0" sz="12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Helvetica Neue Light"/>
              <a:buNone/>
              <a:defRPr b="0" i="0" sz="12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Helvetica Neue Light"/>
              <a:buNone/>
              <a:defRPr b="0" i="0" sz="12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Helvetica Neue Light"/>
              <a:buNone/>
              <a:defRPr b="0" i="0" sz="12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Helvetica Neue Light"/>
              <a:buNone/>
              <a:defRPr b="0" i="0" sz="12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3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8"/>
          <p:cNvSpPr txBox="1"/>
          <p:nvPr>
            <p:ph type="ctrTitle"/>
          </p:nvPr>
        </p:nvSpPr>
        <p:spPr>
          <a:xfrm>
            <a:off x="1524000" y="1122363"/>
            <a:ext cx="9144000" cy="2387700"/>
          </a:xfrm>
          <a:prstGeom prst="rect">
            <a:avLst/>
          </a:prstGeom>
          <a:noFill/>
          <a:ln>
            <a:noFill/>
          </a:ln>
        </p:spPr>
        <p:txBody>
          <a:bodyPr anchorCtr="0" anchor="b" bIns="60925" lIns="121900" spcFirstLastPara="1" rIns="121900" wrap="square" tIns="60925">
            <a:noAutofit/>
          </a:bodyPr>
          <a:lstStyle>
            <a:lvl1pPr lv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9pPr>
          </a:lstStyle>
          <a:p/>
        </p:txBody>
      </p:sp>
      <p:sp>
        <p:nvSpPr>
          <p:cNvPr id="84" name="Google Shape;84;p18"/>
          <p:cNvSpPr txBox="1"/>
          <p:nvPr>
            <p:ph idx="1" type="subTitle"/>
          </p:nvPr>
        </p:nvSpPr>
        <p:spPr>
          <a:xfrm>
            <a:off x="1524000" y="3602037"/>
            <a:ext cx="9144000" cy="1655700"/>
          </a:xfrm>
          <a:prstGeom prst="rect">
            <a:avLst/>
          </a:prstGeom>
          <a:noFill/>
          <a:ln>
            <a:noFill/>
          </a:ln>
        </p:spPr>
        <p:txBody>
          <a:bodyPr anchorCtr="0" anchor="t" bIns="60925" lIns="121900" spcFirstLastPara="1" rIns="121900" wrap="square" tIns="60925">
            <a:noAutofit/>
          </a:bodyPr>
          <a:lstStyle>
            <a:lvl1pPr lv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85" name="Google Shape;85;p18"/>
          <p:cNvSpPr txBox="1"/>
          <p:nvPr>
            <p:ph idx="10" type="dt"/>
          </p:nvPr>
        </p:nvSpPr>
        <p:spPr>
          <a:xfrm>
            <a:off x="838200" y="6356351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9pPr>
          </a:lstStyle>
          <a:p/>
        </p:txBody>
      </p:sp>
      <p:sp>
        <p:nvSpPr>
          <p:cNvPr id="86" name="Google Shape;86;p18"/>
          <p:cNvSpPr txBox="1"/>
          <p:nvPr>
            <p:ph idx="11" type="ftr"/>
          </p:nvPr>
        </p:nvSpPr>
        <p:spPr>
          <a:xfrm>
            <a:off x="4038600" y="6356351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9pPr>
          </a:lstStyle>
          <a:p/>
        </p:txBody>
      </p:sp>
      <p:sp>
        <p:nvSpPr>
          <p:cNvPr id="87" name="Google Shape;87;p18"/>
          <p:cNvSpPr txBox="1"/>
          <p:nvPr>
            <p:ph idx="12" type="sldNum"/>
          </p:nvPr>
        </p:nvSpPr>
        <p:spPr>
          <a:xfrm>
            <a:off x="8610600" y="6356351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>
            <a:lvl1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indent="0" lvl="1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indent="0" lvl="2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indent="0" lvl="3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indent="0" lvl="4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indent="0" lvl="5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indent="0" lvl="6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indent="0" lvl="7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indent="0" lvl="8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9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9pPr>
          </a:lstStyle>
          <a:p/>
        </p:txBody>
      </p:sp>
      <p:sp>
        <p:nvSpPr>
          <p:cNvPr id="90" name="Google Shape;90;p19"/>
          <p:cNvSpPr txBox="1"/>
          <p:nvPr>
            <p:ph idx="1" type="body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60925" lIns="121900" spcFirstLastPara="1" rIns="121900" wrap="square" tIns="60925">
            <a:noAutofit/>
          </a:bodyPr>
          <a:lstStyle>
            <a:lvl1pPr indent="-3810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1pPr>
            <a:lvl2pPr indent="-3810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2pPr>
            <a:lvl3pPr indent="-3810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3pPr>
            <a:lvl4pPr indent="-3810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4pPr>
            <a:lvl5pPr indent="-3810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5pPr>
            <a:lvl6pPr indent="-3810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6pPr>
            <a:lvl7pPr indent="-3810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7pPr>
            <a:lvl8pPr indent="-3810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8pPr>
            <a:lvl9pPr indent="-3810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9pPr>
          </a:lstStyle>
          <a:p/>
        </p:txBody>
      </p:sp>
      <p:sp>
        <p:nvSpPr>
          <p:cNvPr id="91" name="Google Shape;91;p19"/>
          <p:cNvSpPr txBox="1"/>
          <p:nvPr>
            <p:ph idx="10" type="dt"/>
          </p:nvPr>
        </p:nvSpPr>
        <p:spPr>
          <a:xfrm>
            <a:off x="838200" y="6356351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9pPr>
          </a:lstStyle>
          <a:p/>
        </p:txBody>
      </p:sp>
      <p:sp>
        <p:nvSpPr>
          <p:cNvPr id="92" name="Google Shape;92;p19"/>
          <p:cNvSpPr txBox="1"/>
          <p:nvPr>
            <p:ph idx="11" type="ftr"/>
          </p:nvPr>
        </p:nvSpPr>
        <p:spPr>
          <a:xfrm>
            <a:off x="4038600" y="6356351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9pPr>
          </a:lstStyle>
          <a:p/>
        </p:txBody>
      </p:sp>
      <p:sp>
        <p:nvSpPr>
          <p:cNvPr id="93" name="Google Shape;93;p19"/>
          <p:cNvSpPr txBox="1"/>
          <p:nvPr>
            <p:ph idx="12" type="sldNum"/>
          </p:nvPr>
        </p:nvSpPr>
        <p:spPr>
          <a:xfrm>
            <a:off x="8610600" y="6356351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>
            <a:lvl1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indent="0" lvl="1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indent="0" lvl="2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indent="0" lvl="3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indent="0" lvl="4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indent="0" lvl="5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indent="0" lvl="6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indent="0" lvl="7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indent="0" lvl="8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0"/>
          <p:cNvSpPr txBox="1"/>
          <p:nvPr>
            <p:ph type="title"/>
          </p:nvPr>
        </p:nvSpPr>
        <p:spPr>
          <a:xfrm>
            <a:off x="831851" y="1709739"/>
            <a:ext cx="10515600" cy="2852700"/>
          </a:xfrm>
          <a:prstGeom prst="rect">
            <a:avLst/>
          </a:prstGeom>
          <a:noFill/>
          <a:ln>
            <a:noFill/>
          </a:ln>
        </p:spPr>
        <p:txBody>
          <a:bodyPr anchorCtr="0" anchor="b" bIns="60925" lIns="121900" spcFirstLastPara="1" rIns="121900" wrap="square" tIns="60925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9pPr>
          </a:lstStyle>
          <a:p/>
        </p:txBody>
      </p:sp>
      <p:sp>
        <p:nvSpPr>
          <p:cNvPr id="96" name="Google Shape;96;p20"/>
          <p:cNvSpPr txBox="1"/>
          <p:nvPr>
            <p:ph idx="1" type="body"/>
          </p:nvPr>
        </p:nvSpPr>
        <p:spPr>
          <a:xfrm>
            <a:off x="831851" y="4589464"/>
            <a:ext cx="10515600" cy="15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60925" lIns="121900" spcFirstLastPara="1" rIns="121900" wrap="square" tIns="60925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97" name="Google Shape;97;p20"/>
          <p:cNvSpPr txBox="1"/>
          <p:nvPr>
            <p:ph idx="10" type="dt"/>
          </p:nvPr>
        </p:nvSpPr>
        <p:spPr>
          <a:xfrm>
            <a:off x="838200" y="6356351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9pPr>
          </a:lstStyle>
          <a:p/>
        </p:txBody>
      </p:sp>
      <p:sp>
        <p:nvSpPr>
          <p:cNvPr id="98" name="Google Shape;98;p20"/>
          <p:cNvSpPr txBox="1"/>
          <p:nvPr>
            <p:ph idx="11" type="ftr"/>
          </p:nvPr>
        </p:nvSpPr>
        <p:spPr>
          <a:xfrm>
            <a:off x="4038600" y="6356351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9pPr>
          </a:lstStyle>
          <a:p/>
        </p:txBody>
      </p:sp>
      <p:sp>
        <p:nvSpPr>
          <p:cNvPr id="99" name="Google Shape;99;p20"/>
          <p:cNvSpPr txBox="1"/>
          <p:nvPr>
            <p:ph idx="12" type="sldNum"/>
          </p:nvPr>
        </p:nvSpPr>
        <p:spPr>
          <a:xfrm>
            <a:off x="8610600" y="6356351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>
            <a:lvl1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indent="0" lvl="1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indent="0" lvl="2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indent="0" lvl="3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indent="0" lvl="4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indent="0" lvl="5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indent="0" lvl="6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indent="0" lvl="7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indent="0" lvl="8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1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9pPr>
          </a:lstStyle>
          <a:p/>
        </p:txBody>
      </p:sp>
      <p:sp>
        <p:nvSpPr>
          <p:cNvPr id="102" name="Google Shape;102;p21"/>
          <p:cNvSpPr txBox="1"/>
          <p:nvPr>
            <p:ph idx="1" type="body"/>
          </p:nvPr>
        </p:nvSpPr>
        <p:spPr>
          <a:xfrm>
            <a:off x="838200" y="1825625"/>
            <a:ext cx="51816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60925" lIns="121900" spcFirstLastPara="1" rIns="121900" wrap="square" tIns="60925">
            <a:noAutofit/>
          </a:bodyPr>
          <a:lstStyle>
            <a:lvl1pPr indent="-3810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1pPr>
            <a:lvl2pPr indent="-3810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2pPr>
            <a:lvl3pPr indent="-3810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3pPr>
            <a:lvl4pPr indent="-3810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4pPr>
            <a:lvl5pPr indent="-3810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5pPr>
            <a:lvl6pPr indent="-3810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6pPr>
            <a:lvl7pPr indent="-3810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7pPr>
            <a:lvl8pPr indent="-3810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8pPr>
            <a:lvl9pPr indent="-3810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9pPr>
          </a:lstStyle>
          <a:p/>
        </p:txBody>
      </p:sp>
      <p:sp>
        <p:nvSpPr>
          <p:cNvPr id="103" name="Google Shape;103;p21"/>
          <p:cNvSpPr txBox="1"/>
          <p:nvPr>
            <p:ph idx="2" type="body"/>
          </p:nvPr>
        </p:nvSpPr>
        <p:spPr>
          <a:xfrm>
            <a:off x="6172200" y="1825625"/>
            <a:ext cx="51816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60925" lIns="121900" spcFirstLastPara="1" rIns="121900" wrap="square" tIns="60925">
            <a:noAutofit/>
          </a:bodyPr>
          <a:lstStyle>
            <a:lvl1pPr indent="-3810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1pPr>
            <a:lvl2pPr indent="-3810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2pPr>
            <a:lvl3pPr indent="-3810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3pPr>
            <a:lvl4pPr indent="-3810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4pPr>
            <a:lvl5pPr indent="-3810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5pPr>
            <a:lvl6pPr indent="-3810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6pPr>
            <a:lvl7pPr indent="-3810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7pPr>
            <a:lvl8pPr indent="-3810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8pPr>
            <a:lvl9pPr indent="-3810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9pPr>
          </a:lstStyle>
          <a:p/>
        </p:txBody>
      </p:sp>
      <p:sp>
        <p:nvSpPr>
          <p:cNvPr id="104" name="Google Shape;104;p21"/>
          <p:cNvSpPr txBox="1"/>
          <p:nvPr>
            <p:ph idx="10" type="dt"/>
          </p:nvPr>
        </p:nvSpPr>
        <p:spPr>
          <a:xfrm>
            <a:off x="838200" y="6356351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9pPr>
          </a:lstStyle>
          <a:p/>
        </p:txBody>
      </p:sp>
      <p:sp>
        <p:nvSpPr>
          <p:cNvPr id="105" name="Google Shape;105;p21"/>
          <p:cNvSpPr txBox="1"/>
          <p:nvPr>
            <p:ph idx="11" type="ftr"/>
          </p:nvPr>
        </p:nvSpPr>
        <p:spPr>
          <a:xfrm>
            <a:off x="4038600" y="6356351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9pPr>
          </a:lstStyle>
          <a:p/>
        </p:txBody>
      </p:sp>
      <p:sp>
        <p:nvSpPr>
          <p:cNvPr id="106" name="Google Shape;106;p21"/>
          <p:cNvSpPr txBox="1"/>
          <p:nvPr>
            <p:ph idx="12" type="sldNum"/>
          </p:nvPr>
        </p:nvSpPr>
        <p:spPr>
          <a:xfrm>
            <a:off x="8610600" y="6356351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>
            <a:lvl1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indent="0" lvl="1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indent="0" lvl="2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indent="0" lvl="3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indent="0" lvl="4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indent="0" lvl="5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indent="0" lvl="6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indent="0" lvl="7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indent="0" lvl="8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2">
  <p:cSld name="Title2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Google Shape;21;p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5" y="10"/>
            <a:ext cx="12236630" cy="6858003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Google Shape;22;p3"/>
          <p:cNvSpPr txBox="1"/>
          <p:nvPr>
            <p:ph type="ctrTitle"/>
          </p:nvPr>
        </p:nvSpPr>
        <p:spPr>
          <a:xfrm>
            <a:off x="475488" y="1508760"/>
            <a:ext cx="11247000" cy="19707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Arial"/>
              <a:buNone/>
              <a:defRPr sz="48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3"/>
          <p:cNvSpPr txBox="1"/>
          <p:nvPr>
            <p:ph idx="1" type="subTitle"/>
          </p:nvPr>
        </p:nvSpPr>
        <p:spPr>
          <a:xfrm>
            <a:off x="475488" y="3566160"/>
            <a:ext cx="11247000" cy="10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1pPr>
            <a:lvl2pPr lvl="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pic>
        <p:nvPicPr>
          <p:cNvPr id="24" name="Google Shape;24;p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0202253" y="4968870"/>
            <a:ext cx="1448414" cy="13715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22"/>
          <p:cNvSpPr txBox="1"/>
          <p:nvPr>
            <p:ph type="title"/>
          </p:nvPr>
        </p:nvSpPr>
        <p:spPr>
          <a:xfrm>
            <a:off x="839788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9pPr>
          </a:lstStyle>
          <a:p/>
        </p:txBody>
      </p:sp>
      <p:sp>
        <p:nvSpPr>
          <p:cNvPr id="109" name="Google Shape;109;p22"/>
          <p:cNvSpPr txBox="1"/>
          <p:nvPr>
            <p:ph idx="1" type="body"/>
          </p:nvPr>
        </p:nvSpPr>
        <p:spPr>
          <a:xfrm>
            <a:off x="839789" y="1681163"/>
            <a:ext cx="5157600" cy="824100"/>
          </a:xfrm>
          <a:prstGeom prst="rect">
            <a:avLst/>
          </a:prstGeom>
          <a:noFill/>
          <a:ln>
            <a:noFill/>
          </a:ln>
        </p:spPr>
        <p:txBody>
          <a:bodyPr anchorCtr="0" anchor="b" bIns="60925" lIns="121900" spcFirstLastPara="1" rIns="121900" wrap="square" tIns="60925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10" name="Google Shape;110;p22"/>
          <p:cNvSpPr txBox="1"/>
          <p:nvPr>
            <p:ph idx="2" type="body"/>
          </p:nvPr>
        </p:nvSpPr>
        <p:spPr>
          <a:xfrm>
            <a:off x="839789" y="2505075"/>
            <a:ext cx="5157600" cy="3684300"/>
          </a:xfrm>
          <a:prstGeom prst="rect">
            <a:avLst/>
          </a:prstGeom>
          <a:noFill/>
          <a:ln>
            <a:noFill/>
          </a:ln>
        </p:spPr>
        <p:txBody>
          <a:bodyPr anchorCtr="0" anchor="t" bIns="60925" lIns="121900" spcFirstLastPara="1" rIns="121900" wrap="square" tIns="60925">
            <a:noAutofit/>
          </a:bodyPr>
          <a:lstStyle>
            <a:lvl1pPr indent="-3810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1pPr>
            <a:lvl2pPr indent="-3810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2pPr>
            <a:lvl3pPr indent="-3810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3pPr>
            <a:lvl4pPr indent="-3810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4pPr>
            <a:lvl5pPr indent="-3810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5pPr>
            <a:lvl6pPr indent="-3810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6pPr>
            <a:lvl7pPr indent="-3810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7pPr>
            <a:lvl8pPr indent="-3810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8pPr>
            <a:lvl9pPr indent="-3810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9pPr>
          </a:lstStyle>
          <a:p/>
        </p:txBody>
      </p:sp>
      <p:sp>
        <p:nvSpPr>
          <p:cNvPr id="111" name="Google Shape;111;p22"/>
          <p:cNvSpPr txBox="1"/>
          <p:nvPr>
            <p:ph idx="3" type="body"/>
          </p:nvPr>
        </p:nvSpPr>
        <p:spPr>
          <a:xfrm>
            <a:off x="6172200" y="1681163"/>
            <a:ext cx="5183100" cy="824100"/>
          </a:xfrm>
          <a:prstGeom prst="rect">
            <a:avLst/>
          </a:prstGeom>
          <a:noFill/>
          <a:ln>
            <a:noFill/>
          </a:ln>
        </p:spPr>
        <p:txBody>
          <a:bodyPr anchorCtr="0" anchor="b" bIns="60925" lIns="121900" spcFirstLastPara="1" rIns="121900" wrap="square" tIns="60925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12" name="Google Shape;112;p22"/>
          <p:cNvSpPr txBox="1"/>
          <p:nvPr>
            <p:ph idx="4" type="body"/>
          </p:nvPr>
        </p:nvSpPr>
        <p:spPr>
          <a:xfrm>
            <a:off x="6172200" y="2505075"/>
            <a:ext cx="5183100" cy="3684300"/>
          </a:xfrm>
          <a:prstGeom prst="rect">
            <a:avLst/>
          </a:prstGeom>
          <a:noFill/>
          <a:ln>
            <a:noFill/>
          </a:ln>
        </p:spPr>
        <p:txBody>
          <a:bodyPr anchorCtr="0" anchor="t" bIns="60925" lIns="121900" spcFirstLastPara="1" rIns="121900" wrap="square" tIns="60925">
            <a:noAutofit/>
          </a:bodyPr>
          <a:lstStyle>
            <a:lvl1pPr indent="-3810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1pPr>
            <a:lvl2pPr indent="-3810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2pPr>
            <a:lvl3pPr indent="-3810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3pPr>
            <a:lvl4pPr indent="-3810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4pPr>
            <a:lvl5pPr indent="-3810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5pPr>
            <a:lvl6pPr indent="-3810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6pPr>
            <a:lvl7pPr indent="-3810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7pPr>
            <a:lvl8pPr indent="-3810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8pPr>
            <a:lvl9pPr indent="-3810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9pPr>
          </a:lstStyle>
          <a:p/>
        </p:txBody>
      </p:sp>
      <p:sp>
        <p:nvSpPr>
          <p:cNvPr id="113" name="Google Shape;113;p22"/>
          <p:cNvSpPr txBox="1"/>
          <p:nvPr>
            <p:ph idx="10" type="dt"/>
          </p:nvPr>
        </p:nvSpPr>
        <p:spPr>
          <a:xfrm>
            <a:off x="838200" y="6356351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9pPr>
          </a:lstStyle>
          <a:p/>
        </p:txBody>
      </p:sp>
      <p:sp>
        <p:nvSpPr>
          <p:cNvPr id="114" name="Google Shape;114;p22"/>
          <p:cNvSpPr txBox="1"/>
          <p:nvPr>
            <p:ph idx="11" type="ftr"/>
          </p:nvPr>
        </p:nvSpPr>
        <p:spPr>
          <a:xfrm>
            <a:off x="4038600" y="6356351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9pPr>
          </a:lstStyle>
          <a:p/>
        </p:txBody>
      </p:sp>
      <p:sp>
        <p:nvSpPr>
          <p:cNvPr id="115" name="Google Shape;115;p22"/>
          <p:cNvSpPr txBox="1"/>
          <p:nvPr>
            <p:ph idx="12" type="sldNum"/>
          </p:nvPr>
        </p:nvSpPr>
        <p:spPr>
          <a:xfrm>
            <a:off x="8610600" y="6356351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>
            <a:lvl1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indent="0" lvl="1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indent="0" lvl="2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indent="0" lvl="3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indent="0" lvl="4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indent="0" lvl="5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indent="0" lvl="6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indent="0" lvl="7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indent="0" lvl="8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3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9pPr>
          </a:lstStyle>
          <a:p/>
        </p:txBody>
      </p:sp>
      <p:sp>
        <p:nvSpPr>
          <p:cNvPr id="118" name="Google Shape;118;p23"/>
          <p:cNvSpPr txBox="1"/>
          <p:nvPr>
            <p:ph idx="10" type="dt"/>
          </p:nvPr>
        </p:nvSpPr>
        <p:spPr>
          <a:xfrm>
            <a:off x="838200" y="6356351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9pPr>
          </a:lstStyle>
          <a:p/>
        </p:txBody>
      </p:sp>
      <p:sp>
        <p:nvSpPr>
          <p:cNvPr id="119" name="Google Shape;119;p23"/>
          <p:cNvSpPr txBox="1"/>
          <p:nvPr>
            <p:ph idx="11" type="ftr"/>
          </p:nvPr>
        </p:nvSpPr>
        <p:spPr>
          <a:xfrm>
            <a:off x="4038600" y="6356351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9pPr>
          </a:lstStyle>
          <a:p/>
        </p:txBody>
      </p:sp>
      <p:sp>
        <p:nvSpPr>
          <p:cNvPr id="120" name="Google Shape;120;p23"/>
          <p:cNvSpPr txBox="1"/>
          <p:nvPr>
            <p:ph idx="12" type="sldNum"/>
          </p:nvPr>
        </p:nvSpPr>
        <p:spPr>
          <a:xfrm>
            <a:off x="8610600" y="6356351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>
            <a:lvl1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indent="0" lvl="1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indent="0" lvl="2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indent="0" lvl="3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indent="0" lvl="4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indent="0" lvl="5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indent="0" lvl="6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indent="0" lvl="7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indent="0" lvl="8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24"/>
          <p:cNvSpPr txBox="1"/>
          <p:nvPr>
            <p:ph idx="10" type="dt"/>
          </p:nvPr>
        </p:nvSpPr>
        <p:spPr>
          <a:xfrm>
            <a:off x="838200" y="6356351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9pPr>
          </a:lstStyle>
          <a:p/>
        </p:txBody>
      </p:sp>
      <p:sp>
        <p:nvSpPr>
          <p:cNvPr id="123" name="Google Shape;123;p24"/>
          <p:cNvSpPr txBox="1"/>
          <p:nvPr>
            <p:ph idx="11" type="ftr"/>
          </p:nvPr>
        </p:nvSpPr>
        <p:spPr>
          <a:xfrm>
            <a:off x="4038600" y="6356351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9pPr>
          </a:lstStyle>
          <a:p/>
        </p:txBody>
      </p:sp>
      <p:sp>
        <p:nvSpPr>
          <p:cNvPr id="124" name="Google Shape;124;p24"/>
          <p:cNvSpPr txBox="1"/>
          <p:nvPr>
            <p:ph idx="12" type="sldNum"/>
          </p:nvPr>
        </p:nvSpPr>
        <p:spPr>
          <a:xfrm>
            <a:off x="8610600" y="6356351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>
            <a:lvl1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indent="0" lvl="1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indent="0" lvl="2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indent="0" lvl="3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indent="0" lvl="4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indent="0" lvl="5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indent="0" lvl="6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indent="0" lvl="7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indent="0" lvl="8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25"/>
          <p:cNvSpPr txBox="1"/>
          <p:nvPr>
            <p:ph type="title"/>
          </p:nvPr>
        </p:nvSpPr>
        <p:spPr>
          <a:xfrm>
            <a:off x="839788" y="457200"/>
            <a:ext cx="3932400" cy="1600500"/>
          </a:xfrm>
          <a:prstGeom prst="rect">
            <a:avLst/>
          </a:prstGeom>
          <a:noFill/>
          <a:ln>
            <a:noFill/>
          </a:ln>
        </p:spPr>
        <p:txBody>
          <a:bodyPr anchorCtr="0" anchor="b" bIns="60925" lIns="121900" spcFirstLastPara="1" rIns="121900" wrap="square" tIns="60925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9pPr>
          </a:lstStyle>
          <a:p/>
        </p:txBody>
      </p:sp>
      <p:sp>
        <p:nvSpPr>
          <p:cNvPr id="127" name="Google Shape;127;p25"/>
          <p:cNvSpPr txBox="1"/>
          <p:nvPr>
            <p:ph idx="1" type="body"/>
          </p:nvPr>
        </p:nvSpPr>
        <p:spPr>
          <a:xfrm>
            <a:off x="5183188" y="987425"/>
            <a:ext cx="6172500" cy="4873500"/>
          </a:xfrm>
          <a:prstGeom prst="rect">
            <a:avLst/>
          </a:prstGeom>
          <a:noFill/>
          <a:ln>
            <a:noFill/>
          </a:ln>
        </p:spPr>
        <p:txBody>
          <a:bodyPr anchorCtr="0" anchor="t" bIns="60925" lIns="121900" spcFirstLastPara="1" rIns="121900" wrap="square" tIns="60925">
            <a:noAutofit/>
          </a:bodyPr>
          <a:lstStyle>
            <a:lvl1pPr indent="-4318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128" name="Google Shape;128;p25"/>
          <p:cNvSpPr txBox="1"/>
          <p:nvPr>
            <p:ph idx="2" type="body"/>
          </p:nvPr>
        </p:nvSpPr>
        <p:spPr>
          <a:xfrm>
            <a:off x="839788" y="2057400"/>
            <a:ext cx="3932400" cy="3811500"/>
          </a:xfrm>
          <a:prstGeom prst="rect">
            <a:avLst/>
          </a:prstGeom>
          <a:noFill/>
          <a:ln>
            <a:noFill/>
          </a:ln>
        </p:spPr>
        <p:txBody>
          <a:bodyPr anchorCtr="0" anchor="t" bIns="60925" lIns="121900" spcFirstLastPara="1" rIns="121900" wrap="square" tIns="60925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129" name="Google Shape;129;p25"/>
          <p:cNvSpPr txBox="1"/>
          <p:nvPr>
            <p:ph idx="10" type="dt"/>
          </p:nvPr>
        </p:nvSpPr>
        <p:spPr>
          <a:xfrm>
            <a:off x="838200" y="6356351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9pPr>
          </a:lstStyle>
          <a:p/>
        </p:txBody>
      </p:sp>
      <p:sp>
        <p:nvSpPr>
          <p:cNvPr id="130" name="Google Shape;130;p25"/>
          <p:cNvSpPr txBox="1"/>
          <p:nvPr>
            <p:ph idx="11" type="ftr"/>
          </p:nvPr>
        </p:nvSpPr>
        <p:spPr>
          <a:xfrm>
            <a:off x="4038600" y="6356351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9pPr>
          </a:lstStyle>
          <a:p/>
        </p:txBody>
      </p:sp>
      <p:sp>
        <p:nvSpPr>
          <p:cNvPr id="131" name="Google Shape;131;p25"/>
          <p:cNvSpPr txBox="1"/>
          <p:nvPr>
            <p:ph idx="12" type="sldNum"/>
          </p:nvPr>
        </p:nvSpPr>
        <p:spPr>
          <a:xfrm>
            <a:off x="8610600" y="6356351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>
            <a:lvl1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indent="0" lvl="1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indent="0" lvl="2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indent="0" lvl="3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indent="0" lvl="4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indent="0" lvl="5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indent="0" lvl="6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indent="0" lvl="7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indent="0" lvl="8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26"/>
          <p:cNvSpPr txBox="1"/>
          <p:nvPr>
            <p:ph type="title"/>
          </p:nvPr>
        </p:nvSpPr>
        <p:spPr>
          <a:xfrm>
            <a:off x="839788" y="457200"/>
            <a:ext cx="3932400" cy="1600500"/>
          </a:xfrm>
          <a:prstGeom prst="rect">
            <a:avLst/>
          </a:prstGeom>
          <a:noFill/>
          <a:ln>
            <a:noFill/>
          </a:ln>
        </p:spPr>
        <p:txBody>
          <a:bodyPr anchorCtr="0" anchor="b" bIns="60925" lIns="121900" spcFirstLastPara="1" rIns="121900" wrap="square" tIns="60925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9pPr>
          </a:lstStyle>
          <a:p/>
        </p:txBody>
      </p:sp>
      <p:sp>
        <p:nvSpPr>
          <p:cNvPr id="134" name="Google Shape;134;p26"/>
          <p:cNvSpPr/>
          <p:nvPr>
            <p:ph idx="2" type="pic"/>
          </p:nvPr>
        </p:nvSpPr>
        <p:spPr>
          <a:xfrm>
            <a:off x="5183188" y="987425"/>
            <a:ext cx="6172500" cy="4873500"/>
          </a:xfrm>
          <a:prstGeom prst="rect">
            <a:avLst/>
          </a:prstGeom>
          <a:noFill/>
          <a:ln>
            <a:noFill/>
          </a:ln>
        </p:spPr>
        <p:txBody>
          <a:bodyPr anchorCtr="0" anchor="t" bIns="60925" lIns="121900" spcFirstLastPara="1" rIns="121900" wrap="square" tIns="60925">
            <a:no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5" name="Google Shape;135;p26"/>
          <p:cNvSpPr txBox="1"/>
          <p:nvPr>
            <p:ph idx="1" type="body"/>
          </p:nvPr>
        </p:nvSpPr>
        <p:spPr>
          <a:xfrm>
            <a:off x="839788" y="2057400"/>
            <a:ext cx="3932400" cy="3811500"/>
          </a:xfrm>
          <a:prstGeom prst="rect">
            <a:avLst/>
          </a:prstGeom>
          <a:noFill/>
          <a:ln>
            <a:noFill/>
          </a:ln>
        </p:spPr>
        <p:txBody>
          <a:bodyPr anchorCtr="0" anchor="t" bIns="60925" lIns="121900" spcFirstLastPara="1" rIns="121900" wrap="square" tIns="60925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136" name="Google Shape;136;p26"/>
          <p:cNvSpPr txBox="1"/>
          <p:nvPr>
            <p:ph idx="10" type="dt"/>
          </p:nvPr>
        </p:nvSpPr>
        <p:spPr>
          <a:xfrm>
            <a:off x="838200" y="6356351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9pPr>
          </a:lstStyle>
          <a:p/>
        </p:txBody>
      </p:sp>
      <p:sp>
        <p:nvSpPr>
          <p:cNvPr id="137" name="Google Shape;137;p26"/>
          <p:cNvSpPr txBox="1"/>
          <p:nvPr>
            <p:ph idx="11" type="ftr"/>
          </p:nvPr>
        </p:nvSpPr>
        <p:spPr>
          <a:xfrm>
            <a:off x="4038600" y="6356351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9pPr>
          </a:lstStyle>
          <a:p/>
        </p:txBody>
      </p:sp>
      <p:sp>
        <p:nvSpPr>
          <p:cNvPr id="138" name="Google Shape;138;p26"/>
          <p:cNvSpPr txBox="1"/>
          <p:nvPr>
            <p:ph idx="12" type="sldNum"/>
          </p:nvPr>
        </p:nvSpPr>
        <p:spPr>
          <a:xfrm>
            <a:off x="8610600" y="6356351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>
            <a:lvl1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indent="0" lvl="1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indent="0" lvl="2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indent="0" lvl="3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indent="0" lvl="4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indent="0" lvl="5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indent="0" lvl="6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indent="0" lvl="7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indent="0" lvl="8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27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9pPr>
          </a:lstStyle>
          <a:p/>
        </p:txBody>
      </p:sp>
      <p:sp>
        <p:nvSpPr>
          <p:cNvPr id="141" name="Google Shape;141;p27"/>
          <p:cNvSpPr txBox="1"/>
          <p:nvPr>
            <p:ph idx="1" type="body"/>
          </p:nvPr>
        </p:nvSpPr>
        <p:spPr>
          <a:xfrm rot="5400000">
            <a:off x="3920400" y="-1256575"/>
            <a:ext cx="4351200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60925" lIns="121900" spcFirstLastPara="1" rIns="121900" wrap="square" tIns="60925">
            <a:noAutofit/>
          </a:bodyPr>
          <a:lstStyle>
            <a:lvl1pPr indent="-3810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1pPr>
            <a:lvl2pPr indent="-3810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2pPr>
            <a:lvl3pPr indent="-3810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3pPr>
            <a:lvl4pPr indent="-3810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4pPr>
            <a:lvl5pPr indent="-3810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5pPr>
            <a:lvl6pPr indent="-3810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6pPr>
            <a:lvl7pPr indent="-3810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7pPr>
            <a:lvl8pPr indent="-3810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8pPr>
            <a:lvl9pPr indent="-3810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9pPr>
          </a:lstStyle>
          <a:p/>
        </p:txBody>
      </p:sp>
      <p:sp>
        <p:nvSpPr>
          <p:cNvPr id="142" name="Google Shape;142;p27"/>
          <p:cNvSpPr txBox="1"/>
          <p:nvPr>
            <p:ph idx="10" type="dt"/>
          </p:nvPr>
        </p:nvSpPr>
        <p:spPr>
          <a:xfrm>
            <a:off x="838200" y="6356351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9pPr>
          </a:lstStyle>
          <a:p/>
        </p:txBody>
      </p:sp>
      <p:sp>
        <p:nvSpPr>
          <p:cNvPr id="143" name="Google Shape;143;p27"/>
          <p:cNvSpPr txBox="1"/>
          <p:nvPr>
            <p:ph idx="11" type="ftr"/>
          </p:nvPr>
        </p:nvSpPr>
        <p:spPr>
          <a:xfrm>
            <a:off x="4038600" y="6356351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9pPr>
          </a:lstStyle>
          <a:p/>
        </p:txBody>
      </p:sp>
      <p:sp>
        <p:nvSpPr>
          <p:cNvPr id="144" name="Google Shape;144;p27"/>
          <p:cNvSpPr txBox="1"/>
          <p:nvPr>
            <p:ph idx="12" type="sldNum"/>
          </p:nvPr>
        </p:nvSpPr>
        <p:spPr>
          <a:xfrm>
            <a:off x="8610600" y="6356351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>
            <a:lvl1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indent="0" lvl="1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indent="0" lvl="2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indent="0" lvl="3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indent="0" lvl="4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indent="0" lvl="5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indent="0" lvl="6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indent="0" lvl="7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indent="0" lvl="8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28"/>
          <p:cNvSpPr txBox="1"/>
          <p:nvPr>
            <p:ph type="title"/>
          </p:nvPr>
        </p:nvSpPr>
        <p:spPr>
          <a:xfrm rot="5400000">
            <a:off x="7133400" y="1956625"/>
            <a:ext cx="5811900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9pPr>
          </a:lstStyle>
          <a:p/>
        </p:txBody>
      </p:sp>
      <p:sp>
        <p:nvSpPr>
          <p:cNvPr id="147" name="Google Shape;147;p28"/>
          <p:cNvSpPr txBox="1"/>
          <p:nvPr>
            <p:ph idx="1" type="body"/>
          </p:nvPr>
        </p:nvSpPr>
        <p:spPr>
          <a:xfrm rot="5400000">
            <a:off x="1799400" y="-596075"/>
            <a:ext cx="5811900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60925" lIns="121900" spcFirstLastPara="1" rIns="121900" wrap="square" tIns="60925">
            <a:noAutofit/>
          </a:bodyPr>
          <a:lstStyle>
            <a:lvl1pPr indent="-3810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1pPr>
            <a:lvl2pPr indent="-3810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2pPr>
            <a:lvl3pPr indent="-3810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3pPr>
            <a:lvl4pPr indent="-3810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4pPr>
            <a:lvl5pPr indent="-3810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5pPr>
            <a:lvl6pPr indent="-3810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6pPr>
            <a:lvl7pPr indent="-3810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7pPr>
            <a:lvl8pPr indent="-3810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8pPr>
            <a:lvl9pPr indent="-3810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9pPr>
          </a:lstStyle>
          <a:p/>
        </p:txBody>
      </p:sp>
      <p:sp>
        <p:nvSpPr>
          <p:cNvPr id="148" name="Google Shape;148;p28"/>
          <p:cNvSpPr txBox="1"/>
          <p:nvPr>
            <p:ph idx="10" type="dt"/>
          </p:nvPr>
        </p:nvSpPr>
        <p:spPr>
          <a:xfrm>
            <a:off x="838200" y="6356351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9pPr>
          </a:lstStyle>
          <a:p/>
        </p:txBody>
      </p:sp>
      <p:sp>
        <p:nvSpPr>
          <p:cNvPr id="149" name="Google Shape;149;p28"/>
          <p:cNvSpPr txBox="1"/>
          <p:nvPr>
            <p:ph idx="11" type="ftr"/>
          </p:nvPr>
        </p:nvSpPr>
        <p:spPr>
          <a:xfrm>
            <a:off x="4038600" y="6356351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9pPr>
          </a:lstStyle>
          <a:p/>
        </p:txBody>
      </p:sp>
      <p:sp>
        <p:nvSpPr>
          <p:cNvPr id="150" name="Google Shape;150;p28"/>
          <p:cNvSpPr txBox="1"/>
          <p:nvPr>
            <p:ph idx="12" type="sldNum"/>
          </p:nvPr>
        </p:nvSpPr>
        <p:spPr>
          <a:xfrm>
            <a:off x="8610600" y="6356351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>
            <a:lvl1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indent="0" lvl="1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indent="0" lvl="2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indent="0" lvl="3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indent="0" lvl="4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indent="0" lvl="5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indent="0" lvl="6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indent="0" lvl="7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indent="0" lvl="8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3">
  <p:cSld name="Title3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Google Shape;26;p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22315" y="-1"/>
            <a:ext cx="12236630" cy="6858003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Google Shape;27;p4"/>
          <p:cNvSpPr txBox="1"/>
          <p:nvPr>
            <p:ph type="ctrTitle"/>
          </p:nvPr>
        </p:nvSpPr>
        <p:spPr>
          <a:xfrm>
            <a:off x="475488" y="1508760"/>
            <a:ext cx="11247000" cy="19707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Arial"/>
              <a:buNone/>
              <a:defRPr sz="48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4"/>
          <p:cNvSpPr txBox="1"/>
          <p:nvPr>
            <p:ph idx="1" type="subTitle"/>
          </p:nvPr>
        </p:nvSpPr>
        <p:spPr>
          <a:xfrm>
            <a:off x="475488" y="3566160"/>
            <a:ext cx="11247000" cy="10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1pPr>
            <a:lvl2pPr lvl="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pic>
        <p:nvPicPr>
          <p:cNvPr id="29" name="Google Shape;29;p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0202253" y="4968870"/>
            <a:ext cx="1448414" cy="13715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4">
  <p:cSld name="Title4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5"/>
          <p:cNvSpPr txBox="1"/>
          <p:nvPr>
            <p:ph type="ctrTitle"/>
          </p:nvPr>
        </p:nvSpPr>
        <p:spPr>
          <a:xfrm>
            <a:off x="2209800" y="4846320"/>
            <a:ext cx="7772400" cy="12801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"/>
              <a:buNone/>
              <a:defRPr sz="30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5"/>
          <p:cNvSpPr txBox="1"/>
          <p:nvPr>
            <p:ph idx="1" type="subTitle"/>
          </p:nvPr>
        </p:nvSpPr>
        <p:spPr>
          <a:xfrm>
            <a:off x="2209800" y="6217920"/>
            <a:ext cx="77724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pic>
        <p:nvPicPr>
          <p:cNvPr id="33" name="Google Shape;33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5" cy="6858003"/>
          </a:xfrm>
          <a:prstGeom prst="rect">
            <a:avLst/>
          </a:prstGeom>
          <a:noFill/>
          <a:ln>
            <a:noFill/>
          </a:ln>
        </p:spPr>
      </p:pic>
      <p:pic>
        <p:nvPicPr>
          <p:cNvPr id="34" name="Google Shape;34;p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647587" y="1831658"/>
            <a:ext cx="2896826" cy="27432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5">
  <p:cSld name="Title5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6"/>
          <p:cNvSpPr txBox="1"/>
          <p:nvPr>
            <p:ph type="ctrTitle"/>
          </p:nvPr>
        </p:nvSpPr>
        <p:spPr>
          <a:xfrm>
            <a:off x="2209800" y="4846320"/>
            <a:ext cx="7772400" cy="12801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"/>
              <a:buNone/>
              <a:defRPr sz="30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6"/>
          <p:cNvSpPr txBox="1"/>
          <p:nvPr>
            <p:ph idx="1" type="subTitle"/>
          </p:nvPr>
        </p:nvSpPr>
        <p:spPr>
          <a:xfrm>
            <a:off x="2209800" y="6217920"/>
            <a:ext cx="77724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pic>
        <p:nvPicPr>
          <p:cNvPr id="38" name="Google Shape;38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5" cy="6858003"/>
          </a:xfrm>
          <a:prstGeom prst="rect">
            <a:avLst/>
          </a:prstGeom>
          <a:noFill/>
          <a:ln>
            <a:noFill/>
          </a:ln>
        </p:spPr>
      </p:pic>
      <p:pic>
        <p:nvPicPr>
          <p:cNvPr id="39" name="Google Shape;39;p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647587" y="1831658"/>
            <a:ext cx="2896826" cy="27432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6">
  <p:cSld name="Title6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Google Shape;41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5" cy="6858003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7"/>
          <p:cNvSpPr txBox="1"/>
          <p:nvPr>
            <p:ph type="ctrTitle"/>
          </p:nvPr>
        </p:nvSpPr>
        <p:spPr>
          <a:xfrm>
            <a:off x="2209800" y="4846320"/>
            <a:ext cx="7772400" cy="12801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"/>
              <a:buNone/>
              <a:defRPr sz="30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7"/>
          <p:cNvSpPr txBox="1"/>
          <p:nvPr>
            <p:ph idx="1" type="subTitle"/>
          </p:nvPr>
        </p:nvSpPr>
        <p:spPr>
          <a:xfrm>
            <a:off x="2209800" y="6217920"/>
            <a:ext cx="77724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pic>
        <p:nvPicPr>
          <p:cNvPr id="44" name="Google Shape;44;p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647587" y="1831658"/>
            <a:ext cx="2896826" cy="27432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ight Divider1">
  <p:cSld name="Light Divider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Google Shape;46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8"/>
          <p:cNvSpPr txBox="1"/>
          <p:nvPr>
            <p:ph type="title"/>
          </p:nvPr>
        </p:nvSpPr>
        <p:spPr>
          <a:xfrm>
            <a:off x="475488" y="2377440"/>
            <a:ext cx="11247000" cy="210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Arial"/>
              <a:buNone/>
              <a:defRPr sz="48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ight Divider2">
  <p:cSld name="Light Divider2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Google Shape;49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0" name="Google Shape;50;p9"/>
          <p:cNvSpPr txBox="1"/>
          <p:nvPr>
            <p:ph type="title"/>
          </p:nvPr>
        </p:nvSpPr>
        <p:spPr>
          <a:xfrm>
            <a:off x="475488" y="2377440"/>
            <a:ext cx="11247000" cy="210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Arial"/>
              <a:buNone/>
              <a:defRPr sz="48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ight Divider3">
  <p:cSld name="Light Divider3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Google Shape;52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3" name="Google Shape;53;p10"/>
          <p:cNvSpPr txBox="1"/>
          <p:nvPr>
            <p:ph type="title"/>
          </p:nvPr>
        </p:nvSpPr>
        <p:spPr>
          <a:xfrm>
            <a:off x="475488" y="2377440"/>
            <a:ext cx="11247000" cy="210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Arial"/>
              <a:buNone/>
              <a:defRPr sz="48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24.xml"/><Relationship Id="rId1" Type="http://schemas.openxmlformats.org/officeDocument/2006/relationships/image" Target="../media/image24.png"/><Relationship Id="rId2" Type="http://schemas.openxmlformats.org/officeDocument/2006/relationships/image" Target="../media/image25.png"/><Relationship Id="rId3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5" Type="http://schemas.openxmlformats.org/officeDocument/2006/relationships/theme" Target="../theme/theme2.xml"/><Relationship Id="rId14" Type="http://schemas.openxmlformats.org/officeDocument/2006/relationships/slideLayout" Target="../slideLayouts/slideLayout26.xml"/><Relationship Id="rId5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9.xml"/><Relationship Id="rId8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/>
          <p:nvPr>
            <p:ph type="title"/>
          </p:nvPr>
        </p:nvSpPr>
        <p:spPr>
          <a:xfrm>
            <a:off x="475488" y="365125"/>
            <a:ext cx="112470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Roboto"/>
              <a:buNone/>
              <a:defRPr b="1" i="0" sz="44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1"/>
          <p:cNvSpPr txBox="1"/>
          <p:nvPr>
            <p:ph idx="1" type="body"/>
          </p:nvPr>
        </p:nvSpPr>
        <p:spPr>
          <a:xfrm>
            <a:off x="475488" y="1825625"/>
            <a:ext cx="11247000" cy="45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oboto"/>
              <a:buChar char="•"/>
              <a:defRPr i="0" sz="28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"/>
              <a:buChar char="–"/>
              <a:defRPr i="0" sz="24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Roboto"/>
              <a:buChar char="–"/>
              <a:defRPr i="0" sz="2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–"/>
              <a:defRPr i="0" sz="18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–"/>
              <a:defRPr i="0" sz="18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•"/>
              <a:defRPr i="0" sz="18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–"/>
              <a:defRPr i="0" sz="18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–"/>
              <a:defRPr i="0" sz="18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–"/>
              <a:defRPr i="0" sz="18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0" type="dt"/>
          </p:nvPr>
        </p:nvSpPr>
        <p:spPr>
          <a:xfrm>
            <a:off x="475488" y="6492240"/>
            <a:ext cx="2743200" cy="18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" name="Google Shape;13;p1"/>
          <p:cNvSpPr txBox="1"/>
          <p:nvPr>
            <p:ph idx="11" type="ftr"/>
          </p:nvPr>
        </p:nvSpPr>
        <p:spPr>
          <a:xfrm>
            <a:off x="4038600" y="6492240"/>
            <a:ext cx="4114800" cy="18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" name="Google Shape;14;p1"/>
          <p:cNvSpPr txBox="1"/>
          <p:nvPr>
            <p:ph idx="12" type="sldNum"/>
          </p:nvPr>
        </p:nvSpPr>
        <p:spPr>
          <a:xfrm>
            <a:off x="8979408" y="6492240"/>
            <a:ext cx="2743200" cy="18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6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9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19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19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19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19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19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19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1900"/>
              <a:buNone/>
              <a:defRPr sz="2400"/>
            </a:lvl9pPr>
          </a:lstStyle>
          <a:p/>
        </p:txBody>
      </p:sp>
      <p:sp>
        <p:nvSpPr>
          <p:cNvPr id="74" name="Google Shape;74;p16"/>
          <p:cNvSpPr txBox="1"/>
          <p:nvPr>
            <p:ph idx="1" type="body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60925" lIns="121900" spcFirstLastPara="1" rIns="121900" wrap="square" tIns="60925">
            <a:no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5" name="Google Shape;75;p16"/>
          <p:cNvSpPr txBox="1"/>
          <p:nvPr>
            <p:ph idx="10" type="dt"/>
          </p:nvPr>
        </p:nvSpPr>
        <p:spPr>
          <a:xfrm>
            <a:off x="838200" y="6356351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6" name="Google Shape;76;p16"/>
          <p:cNvSpPr txBox="1"/>
          <p:nvPr>
            <p:ph idx="11" type="ftr"/>
          </p:nvPr>
        </p:nvSpPr>
        <p:spPr>
          <a:xfrm>
            <a:off x="4038600" y="6356351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7" name="Google Shape;77;p16"/>
          <p:cNvSpPr txBox="1"/>
          <p:nvPr>
            <p:ph idx="12" type="sldNum"/>
          </p:nvPr>
        </p:nvSpPr>
        <p:spPr>
          <a:xfrm>
            <a:off x="8610600" y="6356351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900" spcFirstLastPara="1" rIns="121900" wrap="square" tIns="609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picture containing drawing, clock&#10;&#10;Description automatically generated" id="78" name="Google Shape;78;p16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10072338" y="5315951"/>
            <a:ext cx="1340188" cy="329184"/>
          </a:xfrm>
          <a:prstGeom prst="rect">
            <a:avLst/>
          </a:prstGeom>
          <a:noFill/>
          <a:ln>
            <a:noFill/>
          </a:ln>
        </p:spPr>
      </p:pic>
      <p:pic>
        <p:nvPicPr>
          <p:cNvPr id="79" name="Google Shape;79;p1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32487" y="6312584"/>
            <a:ext cx="1417516" cy="360579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8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39.png"/><Relationship Id="rId4" Type="http://schemas.openxmlformats.org/officeDocument/2006/relationships/image" Target="../media/image40.png"/><Relationship Id="rId5" Type="http://schemas.openxmlformats.org/officeDocument/2006/relationships/image" Target="../media/image45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49.png"/><Relationship Id="rId4" Type="http://schemas.openxmlformats.org/officeDocument/2006/relationships/image" Target="../media/image47.png"/><Relationship Id="rId5" Type="http://schemas.openxmlformats.org/officeDocument/2006/relationships/image" Target="../media/image54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9.png"/><Relationship Id="rId4" Type="http://schemas.openxmlformats.org/officeDocument/2006/relationships/image" Target="../media/image27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1.png"/><Relationship Id="rId4" Type="http://schemas.openxmlformats.org/officeDocument/2006/relationships/image" Target="../media/image29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1.png"/><Relationship Id="rId4" Type="http://schemas.openxmlformats.org/officeDocument/2006/relationships/image" Target="../media/image33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6.png"/><Relationship Id="rId4" Type="http://schemas.openxmlformats.org/officeDocument/2006/relationships/image" Target="../media/image32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7.png"/><Relationship Id="rId4" Type="http://schemas.openxmlformats.org/officeDocument/2006/relationships/image" Target="../media/image42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8.png"/><Relationship Id="rId4" Type="http://schemas.openxmlformats.org/officeDocument/2006/relationships/image" Target="../media/image40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43.png"/><Relationship Id="rId4" Type="http://schemas.openxmlformats.org/officeDocument/2006/relationships/image" Target="../media/image40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" name="Google Shape;155;p29"/>
          <p:cNvPicPr preferRelativeResize="0"/>
          <p:nvPr/>
        </p:nvPicPr>
        <p:blipFill rotWithShape="1">
          <a:blip r:embed="rId3">
            <a:alphaModFix/>
          </a:blip>
          <a:srcRect b="0" l="4668" r="4677" t="0"/>
          <a:stretch/>
        </p:blipFill>
        <p:spPr>
          <a:xfrm>
            <a:off x="0" y="0"/>
            <a:ext cx="12242898" cy="68579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" name="Google Shape;209;p38"/>
          <p:cNvPicPr preferRelativeResize="0"/>
          <p:nvPr/>
        </p:nvPicPr>
        <p:blipFill rotWithShape="1">
          <a:blip r:embed="rId3">
            <a:alphaModFix/>
          </a:blip>
          <a:srcRect b="49" l="0" r="0" t="59"/>
          <a:stretch/>
        </p:blipFill>
        <p:spPr>
          <a:xfrm>
            <a:off x="2340875" y="993589"/>
            <a:ext cx="9317739" cy="4870817"/>
          </a:xfrm>
          <a:prstGeom prst="rect">
            <a:avLst/>
          </a:prstGeom>
          <a:noFill/>
          <a:ln>
            <a:noFill/>
          </a:ln>
        </p:spPr>
      </p:pic>
      <p:pic>
        <p:nvPicPr>
          <p:cNvPr id="210" name="Google Shape;210;p38"/>
          <p:cNvPicPr preferRelativeResize="0"/>
          <p:nvPr/>
        </p:nvPicPr>
        <p:blipFill rotWithShape="1">
          <a:blip r:embed="rId4">
            <a:alphaModFix/>
          </a:blip>
          <a:srcRect b="0" l="0" r="0" t="5553"/>
          <a:stretch/>
        </p:blipFill>
        <p:spPr>
          <a:xfrm>
            <a:off x="152400" y="0"/>
            <a:ext cx="1371599" cy="1295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11" name="Google Shape;211;p38"/>
          <p:cNvPicPr preferRelativeResize="0"/>
          <p:nvPr/>
        </p:nvPicPr>
        <p:blipFill rotWithShape="1">
          <a:blip r:embed="rId5">
            <a:alphaModFix/>
          </a:blip>
          <a:srcRect b="0" l="0" r="0" t="5553"/>
          <a:stretch/>
        </p:blipFill>
        <p:spPr>
          <a:xfrm>
            <a:off x="152400" y="0"/>
            <a:ext cx="1371599" cy="1295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12" name="Google Shape;212;p38"/>
          <p:cNvPicPr preferRelativeResize="0"/>
          <p:nvPr/>
        </p:nvPicPr>
        <p:blipFill rotWithShape="1">
          <a:blip r:embed="rId5">
            <a:alphaModFix/>
          </a:blip>
          <a:srcRect b="11708" l="3453" r="3453" t="11716"/>
          <a:stretch/>
        </p:blipFill>
        <p:spPr>
          <a:xfrm>
            <a:off x="0" y="0"/>
            <a:ext cx="1717676" cy="1412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7" name="Google Shape;217;p39"/>
          <p:cNvPicPr preferRelativeResize="0"/>
          <p:nvPr/>
        </p:nvPicPr>
        <p:blipFill rotWithShape="1">
          <a:blip r:embed="rId3">
            <a:alphaModFix/>
          </a:blip>
          <a:srcRect b="49" l="0" r="0" t="59"/>
          <a:stretch/>
        </p:blipFill>
        <p:spPr>
          <a:xfrm>
            <a:off x="2340875" y="993589"/>
            <a:ext cx="9317739" cy="4870817"/>
          </a:xfrm>
          <a:prstGeom prst="rect">
            <a:avLst/>
          </a:prstGeom>
          <a:noFill/>
          <a:ln>
            <a:noFill/>
          </a:ln>
        </p:spPr>
      </p:pic>
      <p:pic>
        <p:nvPicPr>
          <p:cNvPr id="218" name="Google Shape;218;p39"/>
          <p:cNvPicPr preferRelativeResize="0"/>
          <p:nvPr/>
        </p:nvPicPr>
        <p:blipFill rotWithShape="1">
          <a:blip r:embed="rId4">
            <a:alphaModFix/>
          </a:blip>
          <a:srcRect b="0" l="0" r="0" t="5553"/>
          <a:stretch/>
        </p:blipFill>
        <p:spPr>
          <a:xfrm>
            <a:off x="152400" y="0"/>
            <a:ext cx="1371599" cy="1295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19" name="Google Shape;219;p39"/>
          <p:cNvPicPr preferRelativeResize="0"/>
          <p:nvPr/>
        </p:nvPicPr>
        <p:blipFill rotWithShape="1">
          <a:blip r:embed="rId4">
            <a:alphaModFix/>
          </a:blip>
          <a:srcRect b="11708" l="3453" r="3453" t="11716"/>
          <a:stretch/>
        </p:blipFill>
        <p:spPr>
          <a:xfrm>
            <a:off x="0" y="0"/>
            <a:ext cx="1717676" cy="1412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4" name="Google Shape;224;p40"/>
          <p:cNvPicPr preferRelativeResize="0"/>
          <p:nvPr/>
        </p:nvPicPr>
        <p:blipFill rotWithShape="1">
          <a:blip r:embed="rId3">
            <a:alphaModFix/>
          </a:blip>
          <a:srcRect b="49" l="0" r="0" t="59"/>
          <a:stretch/>
        </p:blipFill>
        <p:spPr>
          <a:xfrm>
            <a:off x="2340875" y="993589"/>
            <a:ext cx="9317739" cy="4870817"/>
          </a:xfrm>
          <a:prstGeom prst="rect">
            <a:avLst/>
          </a:prstGeom>
          <a:noFill/>
          <a:ln>
            <a:noFill/>
          </a:ln>
        </p:spPr>
      </p:pic>
      <p:pic>
        <p:nvPicPr>
          <p:cNvPr id="225" name="Google Shape;225;p40"/>
          <p:cNvPicPr preferRelativeResize="0"/>
          <p:nvPr/>
        </p:nvPicPr>
        <p:blipFill rotWithShape="1">
          <a:blip r:embed="rId4">
            <a:alphaModFix/>
          </a:blip>
          <a:srcRect b="0" l="0" r="0" t="5553"/>
          <a:stretch/>
        </p:blipFill>
        <p:spPr>
          <a:xfrm>
            <a:off x="152400" y="0"/>
            <a:ext cx="1371599" cy="1295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26" name="Google Shape;226;p40"/>
          <p:cNvPicPr preferRelativeResize="0"/>
          <p:nvPr/>
        </p:nvPicPr>
        <p:blipFill rotWithShape="1">
          <a:blip r:embed="rId5">
            <a:alphaModFix/>
          </a:blip>
          <a:srcRect b="0" l="0" r="0" t="5553"/>
          <a:stretch/>
        </p:blipFill>
        <p:spPr>
          <a:xfrm>
            <a:off x="152400" y="0"/>
            <a:ext cx="1371599" cy="1295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27" name="Google Shape;227;p40"/>
          <p:cNvPicPr preferRelativeResize="0"/>
          <p:nvPr/>
        </p:nvPicPr>
        <p:blipFill rotWithShape="1">
          <a:blip r:embed="rId5">
            <a:alphaModFix/>
          </a:blip>
          <a:srcRect b="11708" l="3453" r="3453" t="11716"/>
          <a:stretch/>
        </p:blipFill>
        <p:spPr>
          <a:xfrm>
            <a:off x="0" y="0"/>
            <a:ext cx="1717676" cy="1412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41"/>
          <p:cNvSpPr txBox="1"/>
          <p:nvPr>
            <p:ph type="ctrTitle"/>
          </p:nvPr>
        </p:nvSpPr>
        <p:spPr>
          <a:xfrm>
            <a:off x="475488" y="1967908"/>
            <a:ext cx="11247000" cy="19707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9600"/>
              <a:t>Thank you!</a:t>
            </a:r>
            <a:endParaRPr sz="96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" name="Google Shape;160;p30"/>
          <p:cNvPicPr preferRelativeResize="0"/>
          <p:nvPr/>
        </p:nvPicPr>
        <p:blipFill rotWithShape="1">
          <a:blip r:embed="rId3">
            <a:alphaModFix/>
          </a:blip>
          <a:srcRect b="0" l="2308" r="4625" t="0"/>
          <a:stretch/>
        </p:blipFill>
        <p:spPr>
          <a:xfrm>
            <a:off x="0" y="0"/>
            <a:ext cx="12192000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161" name="Google Shape;161;p30"/>
          <p:cNvSpPr txBox="1"/>
          <p:nvPr>
            <p:ph idx="4294967295" type="body"/>
          </p:nvPr>
        </p:nvSpPr>
        <p:spPr>
          <a:xfrm>
            <a:off x="5038650" y="2385125"/>
            <a:ext cx="6398100" cy="168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800">
                <a:solidFill>
                  <a:schemeClr val="lt1"/>
                </a:solidFill>
              </a:rPr>
              <a:t>Datadog is the monitoring and security platform for cloud applications.</a:t>
            </a:r>
            <a:endParaRPr b="1" sz="3800">
              <a:solidFill>
                <a:schemeClr val="lt1"/>
              </a:solidFill>
            </a:endParaRPr>
          </a:p>
        </p:txBody>
      </p:sp>
      <p:pic>
        <p:nvPicPr>
          <p:cNvPr id="162" name="Google Shape;162;p3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88875" y="1537075"/>
            <a:ext cx="3102852" cy="352172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7" name="Google Shape;167;p31"/>
          <p:cNvPicPr preferRelativeResize="0"/>
          <p:nvPr/>
        </p:nvPicPr>
        <p:blipFill rotWithShape="1">
          <a:blip r:embed="rId4">
            <a:alphaModFix/>
          </a:blip>
          <a:srcRect b="0" l="2308" r="4625" t="0"/>
          <a:stretch/>
        </p:blipFill>
        <p:spPr>
          <a:xfrm>
            <a:off x="0" y="0"/>
            <a:ext cx="12192000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168" name="Google Shape;168;p31"/>
          <p:cNvSpPr txBox="1"/>
          <p:nvPr>
            <p:ph type="title"/>
          </p:nvPr>
        </p:nvSpPr>
        <p:spPr>
          <a:xfrm>
            <a:off x="475500" y="1160525"/>
            <a:ext cx="11247000" cy="4374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9600"/>
              <a:t>Methodology </a:t>
            </a:r>
            <a:endParaRPr sz="96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3" name="Google Shape;173;p3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337171" y="989894"/>
            <a:ext cx="9321432" cy="4878216"/>
          </a:xfrm>
          <a:prstGeom prst="rect">
            <a:avLst/>
          </a:prstGeom>
          <a:noFill/>
          <a:ln>
            <a:noFill/>
          </a:ln>
        </p:spPr>
      </p:pic>
      <p:pic>
        <p:nvPicPr>
          <p:cNvPr id="174" name="Google Shape;174;p32"/>
          <p:cNvPicPr preferRelativeResize="0"/>
          <p:nvPr/>
        </p:nvPicPr>
        <p:blipFill rotWithShape="1">
          <a:blip r:embed="rId4">
            <a:alphaModFix/>
          </a:blip>
          <a:srcRect b="0" l="3456" r="0" t="11715"/>
          <a:stretch/>
        </p:blipFill>
        <p:spPr>
          <a:xfrm>
            <a:off x="0" y="0"/>
            <a:ext cx="1781376" cy="16289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" name="Google Shape;179;p3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337171" y="989894"/>
            <a:ext cx="9321432" cy="4878216"/>
          </a:xfrm>
          <a:prstGeom prst="rect">
            <a:avLst/>
          </a:prstGeom>
          <a:noFill/>
          <a:ln>
            <a:noFill/>
          </a:ln>
        </p:spPr>
      </p:pic>
      <p:pic>
        <p:nvPicPr>
          <p:cNvPr id="180" name="Google Shape;180;p33"/>
          <p:cNvPicPr preferRelativeResize="0"/>
          <p:nvPr/>
        </p:nvPicPr>
        <p:blipFill rotWithShape="1">
          <a:blip r:embed="rId4">
            <a:alphaModFix/>
          </a:blip>
          <a:srcRect b="11708" l="3453" r="3453" t="11716"/>
          <a:stretch/>
        </p:blipFill>
        <p:spPr>
          <a:xfrm>
            <a:off x="0" y="0"/>
            <a:ext cx="1717676" cy="1412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" name="Google Shape;185;p34"/>
          <p:cNvPicPr preferRelativeResize="0"/>
          <p:nvPr/>
        </p:nvPicPr>
        <p:blipFill rotWithShape="1">
          <a:blip r:embed="rId3">
            <a:alphaModFix/>
          </a:blip>
          <a:srcRect b="49" l="0" r="0" t="59"/>
          <a:stretch/>
        </p:blipFill>
        <p:spPr>
          <a:xfrm>
            <a:off x="2340875" y="993589"/>
            <a:ext cx="9317739" cy="4870817"/>
          </a:xfrm>
          <a:prstGeom prst="rect">
            <a:avLst/>
          </a:prstGeom>
          <a:noFill/>
          <a:ln>
            <a:noFill/>
          </a:ln>
        </p:spPr>
      </p:pic>
      <p:pic>
        <p:nvPicPr>
          <p:cNvPr id="186" name="Google Shape;186;p34"/>
          <p:cNvPicPr preferRelativeResize="0"/>
          <p:nvPr/>
        </p:nvPicPr>
        <p:blipFill rotWithShape="1">
          <a:blip r:embed="rId4">
            <a:alphaModFix/>
          </a:blip>
          <a:srcRect b="11708" l="3444" r="3463" t="11716"/>
          <a:stretch/>
        </p:blipFill>
        <p:spPr>
          <a:xfrm>
            <a:off x="0" y="0"/>
            <a:ext cx="1717676" cy="1412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" name="Google Shape;191;p35"/>
          <p:cNvPicPr preferRelativeResize="0"/>
          <p:nvPr/>
        </p:nvPicPr>
        <p:blipFill rotWithShape="1">
          <a:blip r:embed="rId3">
            <a:alphaModFix/>
          </a:blip>
          <a:srcRect b="49" l="0" r="0" t="59"/>
          <a:stretch/>
        </p:blipFill>
        <p:spPr>
          <a:xfrm>
            <a:off x="2340875" y="993589"/>
            <a:ext cx="9317739" cy="4870817"/>
          </a:xfrm>
          <a:prstGeom prst="rect">
            <a:avLst/>
          </a:prstGeom>
          <a:noFill/>
          <a:ln>
            <a:noFill/>
          </a:ln>
        </p:spPr>
      </p:pic>
      <p:pic>
        <p:nvPicPr>
          <p:cNvPr id="192" name="Google Shape;192;p35"/>
          <p:cNvPicPr preferRelativeResize="0"/>
          <p:nvPr/>
        </p:nvPicPr>
        <p:blipFill rotWithShape="1">
          <a:blip r:embed="rId4">
            <a:alphaModFix/>
          </a:blip>
          <a:srcRect b="11716" l="3453" r="3453" t="11708"/>
          <a:stretch/>
        </p:blipFill>
        <p:spPr>
          <a:xfrm>
            <a:off x="0" y="0"/>
            <a:ext cx="1717676" cy="1412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7" name="Google Shape;197;p36"/>
          <p:cNvPicPr preferRelativeResize="0"/>
          <p:nvPr/>
        </p:nvPicPr>
        <p:blipFill rotWithShape="1">
          <a:blip r:embed="rId3">
            <a:alphaModFix/>
          </a:blip>
          <a:srcRect b="49" l="0" r="0" t="59"/>
          <a:stretch/>
        </p:blipFill>
        <p:spPr>
          <a:xfrm>
            <a:off x="2340875" y="993589"/>
            <a:ext cx="9317739" cy="4870817"/>
          </a:xfrm>
          <a:prstGeom prst="rect">
            <a:avLst/>
          </a:prstGeom>
          <a:noFill/>
          <a:ln>
            <a:noFill/>
          </a:ln>
        </p:spPr>
      </p:pic>
      <p:pic>
        <p:nvPicPr>
          <p:cNvPr id="198" name="Google Shape;198;p36"/>
          <p:cNvPicPr preferRelativeResize="0"/>
          <p:nvPr/>
        </p:nvPicPr>
        <p:blipFill rotWithShape="1">
          <a:blip r:embed="rId4">
            <a:alphaModFix/>
          </a:blip>
          <a:srcRect b="0" l="3456" r="0" t="11715"/>
          <a:stretch/>
        </p:blipFill>
        <p:spPr>
          <a:xfrm>
            <a:off x="0" y="0"/>
            <a:ext cx="1781376" cy="16289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3" name="Google Shape;203;p37"/>
          <p:cNvPicPr preferRelativeResize="0"/>
          <p:nvPr/>
        </p:nvPicPr>
        <p:blipFill rotWithShape="1">
          <a:blip r:embed="rId3">
            <a:alphaModFix/>
          </a:blip>
          <a:srcRect b="49" l="0" r="0" t="59"/>
          <a:stretch/>
        </p:blipFill>
        <p:spPr>
          <a:xfrm>
            <a:off x="2340875" y="993589"/>
            <a:ext cx="9317739" cy="4870817"/>
          </a:xfrm>
          <a:prstGeom prst="rect">
            <a:avLst/>
          </a:prstGeom>
          <a:noFill/>
          <a:ln>
            <a:noFill/>
          </a:ln>
        </p:spPr>
      </p:pic>
      <p:pic>
        <p:nvPicPr>
          <p:cNvPr id="204" name="Google Shape;204;p37"/>
          <p:cNvPicPr preferRelativeResize="0"/>
          <p:nvPr/>
        </p:nvPicPr>
        <p:blipFill rotWithShape="1">
          <a:blip r:embed="rId4">
            <a:alphaModFix/>
          </a:blip>
          <a:srcRect b="0" l="3456" r="0" t="11715"/>
          <a:stretch/>
        </p:blipFill>
        <p:spPr>
          <a:xfrm>
            <a:off x="0" y="0"/>
            <a:ext cx="1781376" cy="16289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Covers and Dividers">
  <a:themeElements>
    <a:clrScheme name="DataDogHQ colors">
      <a:dk1>
        <a:srgbClr val="000000"/>
      </a:dk1>
      <a:lt1>
        <a:srgbClr val="FFFFFF"/>
      </a:lt1>
      <a:dk2>
        <a:srgbClr val="34005E"/>
      </a:dk2>
      <a:lt2>
        <a:srgbClr val="E7E6E6"/>
      </a:lt2>
      <a:accent1>
        <a:srgbClr val="632CA6"/>
      </a:accent1>
      <a:accent2>
        <a:srgbClr val="3D95FF"/>
      </a:accent2>
      <a:accent3>
        <a:srgbClr val="00C3C3"/>
      </a:accent3>
      <a:accent4>
        <a:srgbClr val="FFAA00"/>
      </a:accent4>
      <a:accent5>
        <a:srgbClr val="FF6D56"/>
      </a:accent5>
      <a:accent6>
        <a:srgbClr val="FF0078"/>
      </a:accent6>
      <a:hlink>
        <a:srgbClr val="3D92FF"/>
      </a:hlink>
      <a:folHlink>
        <a:srgbClr val="00C0C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