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4" r:id="rId4"/>
    <p:sldMasterId id="2147483675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</p:sldIdLst>
  <p:sldSz cy="6858000" cx="12192000"/>
  <p:notesSz cx="6858000" cy="9144000"/>
  <p:embeddedFontLst>
    <p:embeddedFont>
      <p:font typeface="Roboto Black"/>
      <p:bold r:id="rId20"/>
      <p:boldItalic r:id="rId21"/>
    </p:embeddedFont>
    <p:embeddedFont>
      <p:font typeface="Roboto"/>
      <p:regular r:id="rId22"/>
      <p:bold r:id="rId23"/>
      <p:italic r:id="rId24"/>
      <p:boldItalic r:id="rId25"/>
    </p:embeddedFont>
    <p:embeddedFont>
      <p:font typeface="Helvetica Neue Light"/>
      <p:regular r:id="rId26"/>
      <p:bold r:id="rId27"/>
      <p:italic r:id="rId28"/>
      <p:boldItalic r:id="rId2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559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559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RobotoBlack-bold.fntdata"/><Relationship Id="rId22" Type="http://schemas.openxmlformats.org/officeDocument/2006/relationships/font" Target="fonts/Roboto-regular.fntdata"/><Relationship Id="rId21" Type="http://schemas.openxmlformats.org/officeDocument/2006/relationships/font" Target="fonts/RobotoBlack-boldItalic.fntdata"/><Relationship Id="rId24" Type="http://schemas.openxmlformats.org/officeDocument/2006/relationships/font" Target="fonts/Roboto-italic.fntdata"/><Relationship Id="rId23" Type="http://schemas.openxmlformats.org/officeDocument/2006/relationships/font" Target="fonts/Roboto-bold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font" Target="fonts/HelveticaNeueLight-regular.fntdata"/><Relationship Id="rId25" Type="http://schemas.openxmlformats.org/officeDocument/2006/relationships/font" Target="fonts/Roboto-boldItalic.fntdata"/><Relationship Id="rId28" Type="http://schemas.openxmlformats.org/officeDocument/2006/relationships/font" Target="fonts/HelveticaNeueLight-italic.fntdata"/><Relationship Id="rId27" Type="http://schemas.openxmlformats.org/officeDocument/2006/relationships/font" Target="fonts/HelveticaNeueLight-bold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29" Type="http://schemas.openxmlformats.org/officeDocument/2006/relationships/font" Target="fonts/HelveticaNeueLight-boldItalic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130d5a5ff77_0_13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53" name="Google Shape;153;g130d5a5ff77_0_13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130d5a5ff77_0_3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9" name="Google Shape;209;g130d5a5ff77_0_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130f7d0de0c_2_5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5" name="Google Shape;215;g130f7d0de0c_2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g130f7d0de0c_2_5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1" name="Google Shape;221;g130f7d0de0c_2_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db3f23866a_0_10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35" name="Google Shape;235;gdb3f23866a_0_10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1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62" name="Google Shape;162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dc9a4660ae_0_1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8" name="Google Shape;168;gdc9a4660ae_0_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130f7d0de0c_2_1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3" name="Google Shape;173;g130f7d0de0c_2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130f7d0de0c_2_2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9" name="Google Shape;179;g130f7d0de0c_2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130f7d0de0c_2_2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5" name="Google Shape;185;g130f7d0de0c_2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130f7d0de0c_2_3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1" name="Google Shape;191;g130f7d0de0c_2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130f7d0de0c_2_4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7" name="Google Shape;197;g130f7d0de0c_2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130d5a5ff77_0_5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3" name="Google Shape;203;g130d5a5ff77_0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Relationship Id="rId3" Type="http://schemas.openxmlformats.org/officeDocument/2006/relationships/image" Target="../media/image39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png"/><Relationship Id="rId3" Type="http://schemas.openxmlformats.org/officeDocument/2006/relationships/image" Target="../media/image32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Relationship Id="rId3" Type="http://schemas.openxmlformats.org/officeDocument/2006/relationships/image" Target="../media/image30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Relationship Id="rId3" Type="http://schemas.openxmlformats.org/officeDocument/2006/relationships/image" Target="../media/image21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26.png"/><Relationship Id="rId4" Type="http://schemas.openxmlformats.org/officeDocument/2006/relationships/image" Target="../media/image4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19.png"/><Relationship Id="rId4" Type="http://schemas.openxmlformats.org/officeDocument/2006/relationships/image" Target="../media/image4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5.png"/><Relationship Id="rId3" Type="http://schemas.openxmlformats.org/officeDocument/2006/relationships/image" Target="../media/image28.png"/><Relationship Id="rId4" Type="http://schemas.openxmlformats.org/officeDocument/2006/relationships/image" Target="../media/image4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9.png"/><Relationship Id="rId4" Type="http://schemas.openxmlformats.org/officeDocument/2006/relationships/image" Target="../media/image4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0.png"/><Relationship Id="rId3" Type="http://schemas.openxmlformats.org/officeDocument/2006/relationships/image" Target="../media/image33.png"/><Relationship Id="rId4" Type="http://schemas.openxmlformats.org/officeDocument/2006/relationships/image" Target="../media/image4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23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Relationship Id="rId3" Type="http://schemas.openxmlformats.org/officeDocument/2006/relationships/image" Target="../media/image22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Relationship Id="rId3" Type="http://schemas.openxmlformats.org/officeDocument/2006/relationships/image" Target="../media/image34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1" type="title">
  <p:cSld name="TITL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2"/>
          <p:cNvPicPr preferRelativeResize="0"/>
          <p:nvPr/>
        </p:nvPicPr>
        <p:blipFill rotWithShape="1">
          <a:blip r:embed="rId3">
            <a:alphaModFix/>
          </a:blip>
          <a:srcRect b="189" l="0" r="0" t="179"/>
          <a:stretch/>
        </p:blipFill>
        <p:spPr>
          <a:xfrm>
            <a:off x="0" y="0"/>
            <a:ext cx="12236630" cy="6858003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2"/>
          <p:cNvSpPr txBox="1"/>
          <p:nvPr>
            <p:ph type="ctrTitle"/>
          </p:nvPr>
        </p:nvSpPr>
        <p:spPr>
          <a:xfrm>
            <a:off x="475488" y="1509133"/>
            <a:ext cx="11247000" cy="19707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  <a:defRPr sz="48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2"/>
          <p:cNvSpPr txBox="1"/>
          <p:nvPr>
            <p:ph idx="1" type="subTitle"/>
          </p:nvPr>
        </p:nvSpPr>
        <p:spPr>
          <a:xfrm>
            <a:off x="475488" y="3566160"/>
            <a:ext cx="11247000" cy="10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pic>
        <p:nvPicPr>
          <p:cNvPr id="19" name="Google Shape;19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202253" y="4968870"/>
            <a:ext cx="1448414" cy="1371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ight Divider4">
  <p:cSld name="Light Divider4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Google Shape;55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1"/>
          <p:cNvSpPr txBox="1"/>
          <p:nvPr>
            <p:ph type="title"/>
          </p:nvPr>
        </p:nvSpPr>
        <p:spPr>
          <a:xfrm>
            <a:off x="475488" y="2377440"/>
            <a:ext cx="11247000" cy="210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  <a:defRPr sz="48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ight Divider5">
  <p:cSld name="Light Divider5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Google Shape;58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p12"/>
          <p:cNvSpPr txBox="1"/>
          <p:nvPr>
            <p:ph type="title"/>
          </p:nvPr>
        </p:nvSpPr>
        <p:spPr>
          <a:xfrm>
            <a:off x="475488" y="2377440"/>
            <a:ext cx="11247000" cy="210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  <a:defRPr sz="48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ight Divider6">
  <p:cSld name="Light Divider6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Google Shape;61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13"/>
          <p:cNvSpPr txBox="1"/>
          <p:nvPr>
            <p:ph type="title"/>
          </p:nvPr>
        </p:nvSpPr>
        <p:spPr>
          <a:xfrm>
            <a:off x="475488" y="2377440"/>
            <a:ext cx="11247000" cy="210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  <a:defRPr sz="48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ight Divider7">
  <p:cSld name="Light Divider7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Google Shape;64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14"/>
          <p:cNvSpPr txBox="1"/>
          <p:nvPr>
            <p:ph type="title"/>
          </p:nvPr>
        </p:nvSpPr>
        <p:spPr>
          <a:xfrm>
            <a:off x="475488" y="2377440"/>
            <a:ext cx="11247000" cy="210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  <a:defRPr sz="48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/>
        </p:txBody>
      </p:sp>
      <p:sp>
        <p:nvSpPr>
          <p:cNvPr id="68" name="Google Shape;68;p15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9250" lvl="0" marL="457200" rtl="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1pPr>
            <a:lvl2pPr indent="-34925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2pPr>
            <a:lvl3pPr indent="-34925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3pPr>
            <a:lvl4pPr indent="-34925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4pPr>
            <a:lvl5pPr indent="-34925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5pPr>
            <a:lvl6pPr indent="-34925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6pPr>
            <a:lvl7pPr indent="-34925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7pPr>
            <a:lvl8pPr indent="-34925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8pPr>
            <a:lvl9pPr indent="-34925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9pPr>
          </a:lstStyle>
          <a:p/>
        </p:txBody>
      </p:sp>
      <p:sp>
        <p:nvSpPr>
          <p:cNvPr id="69" name="Google Shape;69;p15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/>
        </p:txBody>
      </p:sp>
      <p:sp>
        <p:nvSpPr>
          <p:cNvPr id="70" name="Google Shape;70;p15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/>
        </p:txBody>
      </p:sp>
      <p:sp>
        <p:nvSpPr>
          <p:cNvPr id="71" name="Google Shape;71;p15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1">
  <p:cSld name="Blank 1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7"/>
          <p:cNvSpPr txBox="1"/>
          <p:nvPr>
            <p:ph idx="12" type="sldNum"/>
          </p:nvPr>
        </p:nvSpPr>
        <p:spPr>
          <a:xfrm>
            <a:off x="5979516" y="6540500"/>
            <a:ext cx="226800" cy="2304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elvetica Neue Light"/>
              <a:buNone/>
              <a:defRPr b="0" i="0" sz="12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elvetica Neue Light"/>
              <a:buNone/>
              <a:defRPr b="0" i="0" sz="12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elvetica Neue Light"/>
              <a:buNone/>
              <a:defRPr b="0" i="0" sz="12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elvetica Neue Light"/>
              <a:buNone/>
              <a:defRPr b="0" i="0" sz="12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elvetica Neue Light"/>
              <a:buNone/>
              <a:defRPr b="0" i="0" sz="12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elvetica Neue Light"/>
              <a:buNone/>
              <a:defRPr b="0" i="0" sz="12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elvetica Neue Light"/>
              <a:buNone/>
              <a:defRPr b="0" i="0" sz="12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elvetica Neue Light"/>
              <a:buNone/>
              <a:defRPr b="0" i="0" sz="12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elvetica Neue Light"/>
              <a:buNone/>
              <a:defRPr b="0" i="0" sz="12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3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8"/>
          <p:cNvSpPr txBox="1"/>
          <p:nvPr>
            <p:ph type="ctrTitle"/>
          </p:nvPr>
        </p:nvSpPr>
        <p:spPr>
          <a:xfrm>
            <a:off x="1524000" y="1122363"/>
            <a:ext cx="9144000" cy="2387700"/>
          </a:xfrm>
          <a:prstGeom prst="rect">
            <a:avLst/>
          </a:prstGeom>
          <a:noFill/>
          <a:ln>
            <a:noFill/>
          </a:ln>
        </p:spPr>
        <p:txBody>
          <a:bodyPr anchorCtr="0" anchor="b" bIns="60925" lIns="121900" spcFirstLastPara="1" rIns="121900" wrap="square" tIns="60925">
            <a:no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84" name="Google Shape;84;p18"/>
          <p:cNvSpPr txBox="1"/>
          <p:nvPr>
            <p:ph idx="1" type="subTitle"/>
          </p:nvPr>
        </p:nvSpPr>
        <p:spPr>
          <a:xfrm>
            <a:off x="1524000" y="3602037"/>
            <a:ext cx="9144000" cy="16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60925" lIns="121900" spcFirstLastPara="1" rIns="121900" wrap="square" tIns="60925">
            <a:noAutofit/>
          </a:bodyPr>
          <a:lstStyle>
            <a:lvl1pPr lv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85" name="Google Shape;85;p18"/>
          <p:cNvSpPr txBox="1"/>
          <p:nvPr>
            <p:ph idx="10" type="dt"/>
          </p:nvPr>
        </p:nvSpPr>
        <p:spPr>
          <a:xfrm>
            <a:off x="8382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86" name="Google Shape;86;p18"/>
          <p:cNvSpPr txBox="1"/>
          <p:nvPr>
            <p:ph idx="11" type="ftr"/>
          </p:nvPr>
        </p:nvSpPr>
        <p:spPr>
          <a:xfrm>
            <a:off x="4038600" y="635635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87" name="Google Shape;87;p18"/>
          <p:cNvSpPr txBox="1"/>
          <p:nvPr>
            <p:ph idx="12" type="sldNum"/>
          </p:nvPr>
        </p:nvSpPr>
        <p:spPr>
          <a:xfrm>
            <a:off x="86106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9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90" name="Google Shape;90;p19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60925" lIns="121900" spcFirstLastPara="1" rIns="121900" wrap="square" tIns="60925">
            <a:noAutofit/>
          </a:bodyPr>
          <a:lstStyle>
            <a:lvl1pPr indent="-3810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1pPr>
            <a:lvl2pPr indent="-3810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2pPr>
            <a:lvl3pPr indent="-3810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3pPr>
            <a:lvl4pPr indent="-3810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4pPr>
            <a:lvl5pPr indent="-3810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5pPr>
            <a:lvl6pPr indent="-3810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6pPr>
            <a:lvl7pPr indent="-3810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7pPr>
            <a:lvl8pPr indent="-3810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8pPr>
            <a:lvl9pPr indent="-3810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9pPr>
          </a:lstStyle>
          <a:p/>
        </p:txBody>
      </p:sp>
      <p:sp>
        <p:nvSpPr>
          <p:cNvPr id="91" name="Google Shape;91;p19"/>
          <p:cNvSpPr txBox="1"/>
          <p:nvPr>
            <p:ph idx="10" type="dt"/>
          </p:nvPr>
        </p:nvSpPr>
        <p:spPr>
          <a:xfrm>
            <a:off x="8382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92" name="Google Shape;92;p19"/>
          <p:cNvSpPr txBox="1"/>
          <p:nvPr>
            <p:ph idx="11" type="ftr"/>
          </p:nvPr>
        </p:nvSpPr>
        <p:spPr>
          <a:xfrm>
            <a:off x="4038600" y="635635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93" name="Google Shape;93;p19"/>
          <p:cNvSpPr txBox="1"/>
          <p:nvPr>
            <p:ph idx="12" type="sldNum"/>
          </p:nvPr>
        </p:nvSpPr>
        <p:spPr>
          <a:xfrm>
            <a:off x="86106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0"/>
          <p:cNvSpPr txBox="1"/>
          <p:nvPr>
            <p:ph type="title"/>
          </p:nvPr>
        </p:nvSpPr>
        <p:spPr>
          <a:xfrm>
            <a:off x="831851" y="1709739"/>
            <a:ext cx="10515600" cy="2852700"/>
          </a:xfrm>
          <a:prstGeom prst="rect">
            <a:avLst/>
          </a:prstGeom>
          <a:noFill/>
          <a:ln>
            <a:noFill/>
          </a:ln>
        </p:spPr>
        <p:txBody>
          <a:bodyPr anchorCtr="0" anchor="b" bIns="60925" lIns="121900" spcFirstLastPara="1" rIns="121900" wrap="square" tIns="6092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96" name="Google Shape;96;p20"/>
          <p:cNvSpPr txBox="1"/>
          <p:nvPr>
            <p:ph idx="1" type="body"/>
          </p:nvPr>
        </p:nvSpPr>
        <p:spPr>
          <a:xfrm>
            <a:off x="831851" y="4589464"/>
            <a:ext cx="10515600" cy="15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60925" lIns="121900" spcFirstLastPara="1" rIns="121900" wrap="square" tIns="60925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97" name="Google Shape;97;p20"/>
          <p:cNvSpPr txBox="1"/>
          <p:nvPr>
            <p:ph idx="10" type="dt"/>
          </p:nvPr>
        </p:nvSpPr>
        <p:spPr>
          <a:xfrm>
            <a:off x="8382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98" name="Google Shape;98;p20"/>
          <p:cNvSpPr txBox="1"/>
          <p:nvPr>
            <p:ph idx="11" type="ftr"/>
          </p:nvPr>
        </p:nvSpPr>
        <p:spPr>
          <a:xfrm>
            <a:off x="4038600" y="635635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99" name="Google Shape;99;p20"/>
          <p:cNvSpPr txBox="1"/>
          <p:nvPr>
            <p:ph idx="12" type="sldNum"/>
          </p:nvPr>
        </p:nvSpPr>
        <p:spPr>
          <a:xfrm>
            <a:off x="86106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1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02" name="Google Shape;102;p21"/>
          <p:cNvSpPr txBox="1"/>
          <p:nvPr>
            <p:ph idx="1" type="body"/>
          </p:nvPr>
        </p:nvSpPr>
        <p:spPr>
          <a:xfrm>
            <a:off x="838200" y="1825625"/>
            <a:ext cx="5181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60925" lIns="121900" spcFirstLastPara="1" rIns="121900" wrap="square" tIns="60925">
            <a:noAutofit/>
          </a:bodyPr>
          <a:lstStyle>
            <a:lvl1pPr indent="-3810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1pPr>
            <a:lvl2pPr indent="-3810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2pPr>
            <a:lvl3pPr indent="-3810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3pPr>
            <a:lvl4pPr indent="-3810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4pPr>
            <a:lvl5pPr indent="-3810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5pPr>
            <a:lvl6pPr indent="-3810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6pPr>
            <a:lvl7pPr indent="-3810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7pPr>
            <a:lvl8pPr indent="-3810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8pPr>
            <a:lvl9pPr indent="-3810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9pPr>
          </a:lstStyle>
          <a:p/>
        </p:txBody>
      </p:sp>
      <p:sp>
        <p:nvSpPr>
          <p:cNvPr id="103" name="Google Shape;103;p21"/>
          <p:cNvSpPr txBox="1"/>
          <p:nvPr>
            <p:ph idx="2" type="body"/>
          </p:nvPr>
        </p:nvSpPr>
        <p:spPr>
          <a:xfrm>
            <a:off x="6172200" y="1825625"/>
            <a:ext cx="5181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60925" lIns="121900" spcFirstLastPara="1" rIns="121900" wrap="square" tIns="60925">
            <a:noAutofit/>
          </a:bodyPr>
          <a:lstStyle>
            <a:lvl1pPr indent="-3810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1pPr>
            <a:lvl2pPr indent="-3810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2pPr>
            <a:lvl3pPr indent="-3810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3pPr>
            <a:lvl4pPr indent="-3810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4pPr>
            <a:lvl5pPr indent="-3810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5pPr>
            <a:lvl6pPr indent="-3810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6pPr>
            <a:lvl7pPr indent="-3810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7pPr>
            <a:lvl8pPr indent="-3810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8pPr>
            <a:lvl9pPr indent="-3810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9pPr>
          </a:lstStyle>
          <a:p/>
        </p:txBody>
      </p:sp>
      <p:sp>
        <p:nvSpPr>
          <p:cNvPr id="104" name="Google Shape;104;p21"/>
          <p:cNvSpPr txBox="1"/>
          <p:nvPr>
            <p:ph idx="10" type="dt"/>
          </p:nvPr>
        </p:nvSpPr>
        <p:spPr>
          <a:xfrm>
            <a:off x="8382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05" name="Google Shape;105;p21"/>
          <p:cNvSpPr txBox="1"/>
          <p:nvPr>
            <p:ph idx="11" type="ftr"/>
          </p:nvPr>
        </p:nvSpPr>
        <p:spPr>
          <a:xfrm>
            <a:off x="4038600" y="635635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06" name="Google Shape;106;p21"/>
          <p:cNvSpPr txBox="1"/>
          <p:nvPr>
            <p:ph idx="12" type="sldNum"/>
          </p:nvPr>
        </p:nvSpPr>
        <p:spPr>
          <a:xfrm>
            <a:off x="86106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2">
  <p:cSld name="Title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Google Shape;21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5" y="10"/>
            <a:ext cx="12236630" cy="6858003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22;p3"/>
          <p:cNvSpPr txBox="1"/>
          <p:nvPr>
            <p:ph type="ctrTitle"/>
          </p:nvPr>
        </p:nvSpPr>
        <p:spPr>
          <a:xfrm>
            <a:off x="475488" y="1508760"/>
            <a:ext cx="11247000" cy="19707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  <a:defRPr sz="48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idx="1" type="subTitle"/>
          </p:nvPr>
        </p:nvSpPr>
        <p:spPr>
          <a:xfrm>
            <a:off x="475488" y="3566160"/>
            <a:ext cx="11247000" cy="10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pic>
        <p:nvPicPr>
          <p:cNvPr id="24" name="Google Shape;24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202253" y="4968870"/>
            <a:ext cx="1448414" cy="1371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2"/>
          <p:cNvSpPr txBox="1"/>
          <p:nvPr>
            <p:ph type="title"/>
          </p:nvPr>
        </p:nvSpPr>
        <p:spPr>
          <a:xfrm>
            <a:off x="839788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09" name="Google Shape;109;p22"/>
          <p:cNvSpPr txBox="1"/>
          <p:nvPr>
            <p:ph idx="1" type="body"/>
          </p:nvPr>
        </p:nvSpPr>
        <p:spPr>
          <a:xfrm>
            <a:off x="839789" y="1681163"/>
            <a:ext cx="5157600" cy="824100"/>
          </a:xfrm>
          <a:prstGeom prst="rect">
            <a:avLst/>
          </a:prstGeom>
          <a:noFill/>
          <a:ln>
            <a:noFill/>
          </a:ln>
        </p:spPr>
        <p:txBody>
          <a:bodyPr anchorCtr="0" anchor="b" bIns="60925" lIns="121900" spcFirstLastPara="1" rIns="121900" wrap="square" tIns="60925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10" name="Google Shape;110;p22"/>
          <p:cNvSpPr txBox="1"/>
          <p:nvPr>
            <p:ph idx="2" type="body"/>
          </p:nvPr>
        </p:nvSpPr>
        <p:spPr>
          <a:xfrm>
            <a:off x="839789" y="2505075"/>
            <a:ext cx="5157600" cy="3684300"/>
          </a:xfrm>
          <a:prstGeom prst="rect">
            <a:avLst/>
          </a:prstGeom>
          <a:noFill/>
          <a:ln>
            <a:noFill/>
          </a:ln>
        </p:spPr>
        <p:txBody>
          <a:bodyPr anchorCtr="0" anchor="t" bIns="60925" lIns="121900" spcFirstLastPara="1" rIns="121900" wrap="square" tIns="60925">
            <a:noAutofit/>
          </a:bodyPr>
          <a:lstStyle>
            <a:lvl1pPr indent="-3810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1pPr>
            <a:lvl2pPr indent="-3810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2pPr>
            <a:lvl3pPr indent="-3810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3pPr>
            <a:lvl4pPr indent="-3810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4pPr>
            <a:lvl5pPr indent="-3810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5pPr>
            <a:lvl6pPr indent="-3810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6pPr>
            <a:lvl7pPr indent="-3810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7pPr>
            <a:lvl8pPr indent="-3810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8pPr>
            <a:lvl9pPr indent="-3810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9pPr>
          </a:lstStyle>
          <a:p/>
        </p:txBody>
      </p:sp>
      <p:sp>
        <p:nvSpPr>
          <p:cNvPr id="111" name="Google Shape;111;p22"/>
          <p:cNvSpPr txBox="1"/>
          <p:nvPr>
            <p:ph idx="3" type="body"/>
          </p:nvPr>
        </p:nvSpPr>
        <p:spPr>
          <a:xfrm>
            <a:off x="6172200" y="1681163"/>
            <a:ext cx="5183100" cy="824100"/>
          </a:xfrm>
          <a:prstGeom prst="rect">
            <a:avLst/>
          </a:prstGeom>
          <a:noFill/>
          <a:ln>
            <a:noFill/>
          </a:ln>
        </p:spPr>
        <p:txBody>
          <a:bodyPr anchorCtr="0" anchor="b" bIns="60925" lIns="121900" spcFirstLastPara="1" rIns="121900" wrap="square" tIns="60925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12" name="Google Shape;112;p22"/>
          <p:cNvSpPr txBox="1"/>
          <p:nvPr>
            <p:ph idx="4" type="body"/>
          </p:nvPr>
        </p:nvSpPr>
        <p:spPr>
          <a:xfrm>
            <a:off x="6172200" y="2505075"/>
            <a:ext cx="5183100" cy="3684300"/>
          </a:xfrm>
          <a:prstGeom prst="rect">
            <a:avLst/>
          </a:prstGeom>
          <a:noFill/>
          <a:ln>
            <a:noFill/>
          </a:ln>
        </p:spPr>
        <p:txBody>
          <a:bodyPr anchorCtr="0" anchor="t" bIns="60925" lIns="121900" spcFirstLastPara="1" rIns="121900" wrap="square" tIns="60925">
            <a:noAutofit/>
          </a:bodyPr>
          <a:lstStyle>
            <a:lvl1pPr indent="-3810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1pPr>
            <a:lvl2pPr indent="-3810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2pPr>
            <a:lvl3pPr indent="-3810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3pPr>
            <a:lvl4pPr indent="-3810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4pPr>
            <a:lvl5pPr indent="-3810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5pPr>
            <a:lvl6pPr indent="-3810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6pPr>
            <a:lvl7pPr indent="-3810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7pPr>
            <a:lvl8pPr indent="-3810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8pPr>
            <a:lvl9pPr indent="-3810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9pPr>
          </a:lstStyle>
          <a:p/>
        </p:txBody>
      </p:sp>
      <p:sp>
        <p:nvSpPr>
          <p:cNvPr id="113" name="Google Shape;113;p22"/>
          <p:cNvSpPr txBox="1"/>
          <p:nvPr>
            <p:ph idx="10" type="dt"/>
          </p:nvPr>
        </p:nvSpPr>
        <p:spPr>
          <a:xfrm>
            <a:off x="8382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14" name="Google Shape;114;p22"/>
          <p:cNvSpPr txBox="1"/>
          <p:nvPr>
            <p:ph idx="11" type="ftr"/>
          </p:nvPr>
        </p:nvSpPr>
        <p:spPr>
          <a:xfrm>
            <a:off x="4038600" y="635635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15" name="Google Shape;115;p22"/>
          <p:cNvSpPr txBox="1"/>
          <p:nvPr>
            <p:ph idx="12" type="sldNum"/>
          </p:nvPr>
        </p:nvSpPr>
        <p:spPr>
          <a:xfrm>
            <a:off x="86106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3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18" name="Google Shape;118;p23"/>
          <p:cNvSpPr txBox="1"/>
          <p:nvPr>
            <p:ph idx="10" type="dt"/>
          </p:nvPr>
        </p:nvSpPr>
        <p:spPr>
          <a:xfrm>
            <a:off x="8382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19" name="Google Shape;119;p23"/>
          <p:cNvSpPr txBox="1"/>
          <p:nvPr>
            <p:ph idx="11" type="ftr"/>
          </p:nvPr>
        </p:nvSpPr>
        <p:spPr>
          <a:xfrm>
            <a:off x="4038600" y="635635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20" name="Google Shape;120;p23"/>
          <p:cNvSpPr txBox="1"/>
          <p:nvPr>
            <p:ph idx="12" type="sldNum"/>
          </p:nvPr>
        </p:nvSpPr>
        <p:spPr>
          <a:xfrm>
            <a:off x="86106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4"/>
          <p:cNvSpPr txBox="1"/>
          <p:nvPr>
            <p:ph idx="10" type="dt"/>
          </p:nvPr>
        </p:nvSpPr>
        <p:spPr>
          <a:xfrm>
            <a:off x="8382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23" name="Google Shape;123;p24"/>
          <p:cNvSpPr txBox="1"/>
          <p:nvPr>
            <p:ph idx="11" type="ftr"/>
          </p:nvPr>
        </p:nvSpPr>
        <p:spPr>
          <a:xfrm>
            <a:off x="4038600" y="635635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24" name="Google Shape;124;p24"/>
          <p:cNvSpPr txBox="1"/>
          <p:nvPr>
            <p:ph idx="12" type="sldNum"/>
          </p:nvPr>
        </p:nvSpPr>
        <p:spPr>
          <a:xfrm>
            <a:off x="86106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5"/>
          <p:cNvSpPr txBox="1"/>
          <p:nvPr>
            <p:ph type="title"/>
          </p:nvPr>
        </p:nvSpPr>
        <p:spPr>
          <a:xfrm>
            <a:off x="839788" y="457200"/>
            <a:ext cx="3932400" cy="1600500"/>
          </a:xfrm>
          <a:prstGeom prst="rect">
            <a:avLst/>
          </a:prstGeom>
          <a:noFill/>
          <a:ln>
            <a:noFill/>
          </a:ln>
        </p:spPr>
        <p:txBody>
          <a:bodyPr anchorCtr="0" anchor="b" bIns="60925" lIns="121900" spcFirstLastPara="1" rIns="121900" wrap="square" tIns="6092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27" name="Google Shape;127;p25"/>
          <p:cNvSpPr txBox="1"/>
          <p:nvPr>
            <p:ph idx="1" type="body"/>
          </p:nvPr>
        </p:nvSpPr>
        <p:spPr>
          <a:xfrm>
            <a:off x="5183188" y="987425"/>
            <a:ext cx="6172500" cy="4873500"/>
          </a:xfrm>
          <a:prstGeom prst="rect">
            <a:avLst/>
          </a:prstGeom>
          <a:noFill/>
          <a:ln>
            <a:noFill/>
          </a:ln>
        </p:spPr>
        <p:txBody>
          <a:bodyPr anchorCtr="0" anchor="t" bIns="60925" lIns="121900" spcFirstLastPara="1" rIns="121900" wrap="square" tIns="60925">
            <a:noAutofit/>
          </a:bodyPr>
          <a:lstStyle>
            <a:lvl1pPr indent="-4318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128" name="Google Shape;128;p25"/>
          <p:cNvSpPr txBox="1"/>
          <p:nvPr>
            <p:ph idx="2" type="body"/>
          </p:nvPr>
        </p:nvSpPr>
        <p:spPr>
          <a:xfrm>
            <a:off x="839788" y="2057400"/>
            <a:ext cx="3932400" cy="3811500"/>
          </a:xfrm>
          <a:prstGeom prst="rect">
            <a:avLst/>
          </a:prstGeom>
          <a:noFill/>
          <a:ln>
            <a:noFill/>
          </a:ln>
        </p:spPr>
        <p:txBody>
          <a:bodyPr anchorCtr="0" anchor="t" bIns="60925" lIns="121900" spcFirstLastPara="1" rIns="121900" wrap="square" tIns="60925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29" name="Google Shape;129;p25"/>
          <p:cNvSpPr txBox="1"/>
          <p:nvPr>
            <p:ph idx="10" type="dt"/>
          </p:nvPr>
        </p:nvSpPr>
        <p:spPr>
          <a:xfrm>
            <a:off x="8382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30" name="Google Shape;130;p25"/>
          <p:cNvSpPr txBox="1"/>
          <p:nvPr>
            <p:ph idx="11" type="ftr"/>
          </p:nvPr>
        </p:nvSpPr>
        <p:spPr>
          <a:xfrm>
            <a:off x="4038600" y="635635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31" name="Google Shape;131;p25"/>
          <p:cNvSpPr txBox="1"/>
          <p:nvPr>
            <p:ph idx="12" type="sldNum"/>
          </p:nvPr>
        </p:nvSpPr>
        <p:spPr>
          <a:xfrm>
            <a:off x="86106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6"/>
          <p:cNvSpPr txBox="1"/>
          <p:nvPr>
            <p:ph type="title"/>
          </p:nvPr>
        </p:nvSpPr>
        <p:spPr>
          <a:xfrm>
            <a:off x="839788" y="457200"/>
            <a:ext cx="3932400" cy="1600500"/>
          </a:xfrm>
          <a:prstGeom prst="rect">
            <a:avLst/>
          </a:prstGeom>
          <a:noFill/>
          <a:ln>
            <a:noFill/>
          </a:ln>
        </p:spPr>
        <p:txBody>
          <a:bodyPr anchorCtr="0" anchor="b" bIns="60925" lIns="121900" spcFirstLastPara="1" rIns="121900" wrap="square" tIns="6092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34" name="Google Shape;134;p26"/>
          <p:cNvSpPr/>
          <p:nvPr>
            <p:ph idx="2" type="pic"/>
          </p:nvPr>
        </p:nvSpPr>
        <p:spPr>
          <a:xfrm>
            <a:off x="5183188" y="987425"/>
            <a:ext cx="6172500" cy="4873500"/>
          </a:xfrm>
          <a:prstGeom prst="rect">
            <a:avLst/>
          </a:prstGeom>
          <a:noFill/>
          <a:ln>
            <a:noFill/>
          </a:ln>
        </p:spPr>
        <p:txBody>
          <a:bodyPr anchorCtr="0" anchor="t" bIns="60925" lIns="121900" spcFirstLastPara="1" rIns="121900" wrap="square" tIns="60925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5" name="Google Shape;135;p26"/>
          <p:cNvSpPr txBox="1"/>
          <p:nvPr>
            <p:ph idx="1" type="body"/>
          </p:nvPr>
        </p:nvSpPr>
        <p:spPr>
          <a:xfrm>
            <a:off x="839788" y="2057400"/>
            <a:ext cx="3932400" cy="3811500"/>
          </a:xfrm>
          <a:prstGeom prst="rect">
            <a:avLst/>
          </a:prstGeom>
          <a:noFill/>
          <a:ln>
            <a:noFill/>
          </a:ln>
        </p:spPr>
        <p:txBody>
          <a:bodyPr anchorCtr="0" anchor="t" bIns="60925" lIns="121900" spcFirstLastPara="1" rIns="121900" wrap="square" tIns="60925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36" name="Google Shape;136;p26"/>
          <p:cNvSpPr txBox="1"/>
          <p:nvPr>
            <p:ph idx="10" type="dt"/>
          </p:nvPr>
        </p:nvSpPr>
        <p:spPr>
          <a:xfrm>
            <a:off x="8382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37" name="Google Shape;137;p26"/>
          <p:cNvSpPr txBox="1"/>
          <p:nvPr>
            <p:ph idx="11" type="ftr"/>
          </p:nvPr>
        </p:nvSpPr>
        <p:spPr>
          <a:xfrm>
            <a:off x="4038600" y="635635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38" name="Google Shape;138;p26"/>
          <p:cNvSpPr txBox="1"/>
          <p:nvPr>
            <p:ph idx="12" type="sldNum"/>
          </p:nvPr>
        </p:nvSpPr>
        <p:spPr>
          <a:xfrm>
            <a:off x="86106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7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41" name="Google Shape;141;p27"/>
          <p:cNvSpPr txBox="1"/>
          <p:nvPr>
            <p:ph idx="1" type="body"/>
          </p:nvPr>
        </p:nvSpPr>
        <p:spPr>
          <a:xfrm rot="5400000">
            <a:off x="3920400" y="-1256575"/>
            <a:ext cx="4351200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60925" lIns="121900" spcFirstLastPara="1" rIns="121900" wrap="square" tIns="60925">
            <a:noAutofit/>
          </a:bodyPr>
          <a:lstStyle>
            <a:lvl1pPr indent="-3810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1pPr>
            <a:lvl2pPr indent="-3810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2pPr>
            <a:lvl3pPr indent="-3810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3pPr>
            <a:lvl4pPr indent="-3810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4pPr>
            <a:lvl5pPr indent="-3810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5pPr>
            <a:lvl6pPr indent="-3810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6pPr>
            <a:lvl7pPr indent="-3810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7pPr>
            <a:lvl8pPr indent="-3810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8pPr>
            <a:lvl9pPr indent="-3810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9pPr>
          </a:lstStyle>
          <a:p/>
        </p:txBody>
      </p:sp>
      <p:sp>
        <p:nvSpPr>
          <p:cNvPr id="142" name="Google Shape;142;p27"/>
          <p:cNvSpPr txBox="1"/>
          <p:nvPr>
            <p:ph idx="10" type="dt"/>
          </p:nvPr>
        </p:nvSpPr>
        <p:spPr>
          <a:xfrm>
            <a:off x="8382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43" name="Google Shape;143;p27"/>
          <p:cNvSpPr txBox="1"/>
          <p:nvPr>
            <p:ph idx="11" type="ftr"/>
          </p:nvPr>
        </p:nvSpPr>
        <p:spPr>
          <a:xfrm>
            <a:off x="4038600" y="635635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44" name="Google Shape;144;p27"/>
          <p:cNvSpPr txBox="1"/>
          <p:nvPr>
            <p:ph idx="12" type="sldNum"/>
          </p:nvPr>
        </p:nvSpPr>
        <p:spPr>
          <a:xfrm>
            <a:off x="86106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8"/>
          <p:cNvSpPr txBox="1"/>
          <p:nvPr>
            <p:ph type="title"/>
          </p:nvPr>
        </p:nvSpPr>
        <p:spPr>
          <a:xfrm rot="5400000">
            <a:off x="7133400" y="1956625"/>
            <a:ext cx="5811900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47" name="Google Shape;147;p28"/>
          <p:cNvSpPr txBox="1"/>
          <p:nvPr>
            <p:ph idx="1" type="body"/>
          </p:nvPr>
        </p:nvSpPr>
        <p:spPr>
          <a:xfrm rot="5400000">
            <a:off x="1799400" y="-596075"/>
            <a:ext cx="5811900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60925" lIns="121900" spcFirstLastPara="1" rIns="121900" wrap="square" tIns="60925">
            <a:noAutofit/>
          </a:bodyPr>
          <a:lstStyle>
            <a:lvl1pPr indent="-3810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1pPr>
            <a:lvl2pPr indent="-3810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2pPr>
            <a:lvl3pPr indent="-3810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3pPr>
            <a:lvl4pPr indent="-3810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4pPr>
            <a:lvl5pPr indent="-3810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5pPr>
            <a:lvl6pPr indent="-3810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6pPr>
            <a:lvl7pPr indent="-3810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7pPr>
            <a:lvl8pPr indent="-3810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8pPr>
            <a:lvl9pPr indent="-3810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9pPr>
          </a:lstStyle>
          <a:p/>
        </p:txBody>
      </p:sp>
      <p:sp>
        <p:nvSpPr>
          <p:cNvPr id="148" name="Google Shape;148;p28"/>
          <p:cNvSpPr txBox="1"/>
          <p:nvPr>
            <p:ph idx="10" type="dt"/>
          </p:nvPr>
        </p:nvSpPr>
        <p:spPr>
          <a:xfrm>
            <a:off x="8382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49" name="Google Shape;149;p28"/>
          <p:cNvSpPr txBox="1"/>
          <p:nvPr>
            <p:ph idx="11" type="ftr"/>
          </p:nvPr>
        </p:nvSpPr>
        <p:spPr>
          <a:xfrm>
            <a:off x="4038600" y="635635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50" name="Google Shape;150;p28"/>
          <p:cNvSpPr txBox="1"/>
          <p:nvPr>
            <p:ph idx="12" type="sldNum"/>
          </p:nvPr>
        </p:nvSpPr>
        <p:spPr>
          <a:xfrm>
            <a:off x="86106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3">
  <p:cSld name="Title3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Google Shape;26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22315" y="-1"/>
            <a:ext cx="12236630" cy="6858003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27;p4"/>
          <p:cNvSpPr txBox="1"/>
          <p:nvPr>
            <p:ph type="ctrTitle"/>
          </p:nvPr>
        </p:nvSpPr>
        <p:spPr>
          <a:xfrm>
            <a:off x="475488" y="1508760"/>
            <a:ext cx="11247000" cy="19707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  <a:defRPr sz="48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" type="subTitle"/>
          </p:nvPr>
        </p:nvSpPr>
        <p:spPr>
          <a:xfrm>
            <a:off x="475488" y="3566160"/>
            <a:ext cx="11247000" cy="10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pic>
        <p:nvPicPr>
          <p:cNvPr id="29" name="Google Shape;29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202253" y="4968870"/>
            <a:ext cx="1448414" cy="1371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4">
  <p:cSld name="Title4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 txBox="1"/>
          <p:nvPr>
            <p:ph type="ctrTitle"/>
          </p:nvPr>
        </p:nvSpPr>
        <p:spPr>
          <a:xfrm>
            <a:off x="2209800" y="4846320"/>
            <a:ext cx="7772400" cy="12801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" type="subTitle"/>
          </p:nvPr>
        </p:nvSpPr>
        <p:spPr>
          <a:xfrm>
            <a:off x="2209800" y="6217920"/>
            <a:ext cx="7772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pic>
        <p:nvPicPr>
          <p:cNvPr id="33" name="Google Shape;33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5" cy="6858003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Google Shape;34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47587" y="1831658"/>
            <a:ext cx="2896826" cy="2743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5">
  <p:cSld name="Title5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6"/>
          <p:cNvSpPr txBox="1"/>
          <p:nvPr>
            <p:ph type="ctrTitle"/>
          </p:nvPr>
        </p:nvSpPr>
        <p:spPr>
          <a:xfrm>
            <a:off x="2209800" y="4846320"/>
            <a:ext cx="7772400" cy="12801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6"/>
          <p:cNvSpPr txBox="1"/>
          <p:nvPr>
            <p:ph idx="1" type="subTitle"/>
          </p:nvPr>
        </p:nvSpPr>
        <p:spPr>
          <a:xfrm>
            <a:off x="2209800" y="6217920"/>
            <a:ext cx="7772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pic>
        <p:nvPicPr>
          <p:cNvPr id="38" name="Google Shape;38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5" cy="6858003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Google Shape;39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47587" y="1831658"/>
            <a:ext cx="2896826" cy="2743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6">
  <p:cSld name="Title6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Google Shape;41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5" cy="6858003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7"/>
          <p:cNvSpPr txBox="1"/>
          <p:nvPr>
            <p:ph type="ctrTitle"/>
          </p:nvPr>
        </p:nvSpPr>
        <p:spPr>
          <a:xfrm>
            <a:off x="2209800" y="4846320"/>
            <a:ext cx="7772400" cy="12801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7"/>
          <p:cNvSpPr txBox="1"/>
          <p:nvPr>
            <p:ph idx="1" type="subTitle"/>
          </p:nvPr>
        </p:nvSpPr>
        <p:spPr>
          <a:xfrm>
            <a:off x="2209800" y="6217920"/>
            <a:ext cx="7772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pic>
        <p:nvPicPr>
          <p:cNvPr id="44" name="Google Shape;44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47587" y="1831658"/>
            <a:ext cx="2896826" cy="2743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ight Divider1">
  <p:cSld name="Light Divider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oogle Shape;46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8"/>
          <p:cNvSpPr txBox="1"/>
          <p:nvPr>
            <p:ph type="title"/>
          </p:nvPr>
        </p:nvSpPr>
        <p:spPr>
          <a:xfrm>
            <a:off x="475488" y="2377440"/>
            <a:ext cx="11247000" cy="210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  <a:defRPr sz="48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ight Divider2">
  <p:cSld name="Light Divider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oogle Shape;49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0" name="Google Shape;50;p9"/>
          <p:cNvSpPr txBox="1"/>
          <p:nvPr>
            <p:ph type="title"/>
          </p:nvPr>
        </p:nvSpPr>
        <p:spPr>
          <a:xfrm>
            <a:off x="475488" y="2377440"/>
            <a:ext cx="11247000" cy="210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  <a:defRPr sz="48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ight Divider3">
  <p:cSld name="Light Divider3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Google Shape;52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p10"/>
          <p:cNvSpPr txBox="1"/>
          <p:nvPr>
            <p:ph type="title"/>
          </p:nvPr>
        </p:nvSpPr>
        <p:spPr>
          <a:xfrm>
            <a:off x="475488" y="2377440"/>
            <a:ext cx="11247000" cy="210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  <a:defRPr sz="48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theme" Target="../theme/theme2.xml"/><Relationship Id="rId1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" Type="http://schemas.openxmlformats.org/officeDocument/2006/relationships/image" Target="../media/image12.png"/><Relationship Id="rId2" Type="http://schemas.openxmlformats.org/officeDocument/2006/relationships/image" Target="../media/image16.png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475488" y="365125"/>
            <a:ext cx="112470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Roboto"/>
              <a:buNone/>
              <a:defRPr b="1" i="0" sz="4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475488" y="1825625"/>
            <a:ext cx="1124700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oboto"/>
              <a:buChar char="•"/>
              <a:defRPr i="0" sz="2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"/>
              <a:buChar char="–"/>
              <a:defRPr i="0" sz="2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Roboto"/>
              <a:buChar char="–"/>
              <a:defRPr i="0" sz="2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–"/>
              <a:defRPr i="0" sz="1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–"/>
              <a:defRPr i="0" sz="1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•"/>
              <a:defRPr i="0" sz="1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–"/>
              <a:defRPr i="0" sz="1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–"/>
              <a:defRPr i="0" sz="1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–"/>
              <a:defRPr i="0" sz="1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475488" y="6492240"/>
            <a:ext cx="2743200" cy="18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4038600" y="6492240"/>
            <a:ext cx="4114800" cy="18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8979408" y="6492240"/>
            <a:ext cx="2743200" cy="18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6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9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19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19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19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19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19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19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1900"/>
              <a:buNone/>
              <a:defRPr sz="2400"/>
            </a:lvl9pPr>
          </a:lstStyle>
          <a:p/>
        </p:txBody>
      </p:sp>
      <p:sp>
        <p:nvSpPr>
          <p:cNvPr id="74" name="Google Shape;74;p16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60925" lIns="121900" spcFirstLastPara="1" rIns="121900" wrap="square" tIns="60925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5" name="Google Shape;75;p16"/>
          <p:cNvSpPr txBox="1"/>
          <p:nvPr>
            <p:ph idx="10" type="dt"/>
          </p:nvPr>
        </p:nvSpPr>
        <p:spPr>
          <a:xfrm>
            <a:off x="8382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6" name="Google Shape;76;p16"/>
          <p:cNvSpPr txBox="1"/>
          <p:nvPr>
            <p:ph idx="11" type="ftr"/>
          </p:nvPr>
        </p:nvSpPr>
        <p:spPr>
          <a:xfrm>
            <a:off x="4038600" y="635635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7" name="Google Shape;77;p16"/>
          <p:cNvSpPr txBox="1"/>
          <p:nvPr>
            <p:ph idx="12" type="sldNum"/>
          </p:nvPr>
        </p:nvSpPr>
        <p:spPr>
          <a:xfrm>
            <a:off x="86106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picture containing drawing, clock&#10;&#10;Description automatically generated" id="78" name="Google Shape;78;p16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10072338" y="5315951"/>
            <a:ext cx="1340188" cy="329184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1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32487" y="6312584"/>
            <a:ext cx="1417516" cy="360579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7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0.png"/><Relationship Id="rId4" Type="http://schemas.openxmlformats.org/officeDocument/2006/relationships/image" Target="../media/image4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4.png"/><Relationship Id="rId4" Type="http://schemas.openxmlformats.org/officeDocument/2006/relationships/image" Target="../media/image47.png"/></Relationships>
</file>

<file path=ppt/slides/_rels/slide12.xml.rels><?xml version="1.0" encoding="UTF-8" standalone="yes"?><Relationships xmlns="http://schemas.openxmlformats.org/package/2006/relationships"><Relationship Id="rId11" Type="http://schemas.openxmlformats.org/officeDocument/2006/relationships/image" Target="../media/image46.png"/><Relationship Id="rId10" Type="http://schemas.openxmlformats.org/officeDocument/2006/relationships/image" Target="../media/image44.png"/><Relationship Id="rId12" Type="http://schemas.openxmlformats.org/officeDocument/2006/relationships/image" Target="../media/image49.png"/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8.png"/><Relationship Id="rId4" Type="http://schemas.openxmlformats.org/officeDocument/2006/relationships/image" Target="../media/image24.png"/><Relationship Id="rId9" Type="http://schemas.openxmlformats.org/officeDocument/2006/relationships/image" Target="../media/image40.png"/><Relationship Id="rId5" Type="http://schemas.openxmlformats.org/officeDocument/2006/relationships/image" Target="../media/image35.png"/><Relationship Id="rId6" Type="http://schemas.openxmlformats.org/officeDocument/2006/relationships/image" Target="../media/image36.png"/><Relationship Id="rId7" Type="http://schemas.openxmlformats.org/officeDocument/2006/relationships/image" Target="../media/image38.png"/><Relationship Id="rId8" Type="http://schemas.openxmlformats.org/officeDocument/2006/relationships/image" Target="../media/image4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8.png"/><Relationship Id="rId4" Type="http://schemas.openxmlformats.org/officeDocument/2006/relationships/image" Target="../media/image2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4.png"/><Relationship Id="rId4" Type="http://schemas.openxmlformats.org/officeDocument/2006/relationships/image" Target="../media/image3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5.png"/><Relationship Id="rId4" Type="http://schemas.openxmlformats.org/officeDocument/2006/relationships/image" Target="../media/image3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6.png"/><Relationship Id="rId4" Type="http://schemas.openxmlformats.org/officeDocument/2006/relationships/image" Target="../media/image4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8.png"/><Relationship Id="rId4" Type="http://schemas.openxmlformats.org/officeDocument/2006/relationships/image" Target="../media/image4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1.png"/><Relationship Id="rId4" Type="http://schemas.openxmlformats.org/officeDocument/2006/relationships/image" Target="../media/image4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Google Shape;155;p29"/>
          <p:cNvPicPr preferRelativeResize="0"/>
          <p:nvPr/>
        </p:nvPicPr>
        <p:blipFill rotWithShape="1">
          <a:blip r:embed="rId3">
            <a:alphaModFix/>
          </a:blip>
          <a:srcRect b="0" l="4669" r="4669" t="0"/>
          <a:stretch/>
        </p:blipFill>
        <p:spPr>
          <a:xfrm>
            <a:off x="0" y="0"/>
            <a:ext cx="1224289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29"/>
          <p:cNvSpPr/>
          <p:nvPr/>
        </p:nvSpPr>
        <p:spPr>
          <a:xfrm>
            <a:off x="0" y="0"/>
            <a:ext cx="12243000" cy="6858000"/>
          </a:xfrm>
          <a:prstGeom prst="rect">
            <a:avLst/>
          </a:prstGeom>
          <a:solidFill>
            <a:srgbClr val="000000">
              <a:alpha val="838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29"/>
          <p:cNvSpPr txBox="1"/>
          <p:nvPr/>
        </p:nvSpPr>
        <p:spPr>
          <a:xfrm>
            <a:off x="2208300" y="2230650"/>
            <a:ext cx="7775400" cy="239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THE STATE</a:t>
            </a:r>
            <a:endParaRPr sz="60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OF</a:t>
            </a:r>
            <a:endParaRPr b="1" sz="30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600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rPr>
              <a:t>SERVERLESS</a:t>
            </a:r>
            <a:endParaRPr sz="9600">
              <a:solidFill>
                <a:srgbClr val="FFFFFF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cxnSp>
        <p:nvCxnSpPr>
          <p:cNvPr id="158" name="Google Shape;158;p29"/>
          <p:cNvCxnSpPr/>
          <p:nvPr/>
        </p:nvCxnSpPr>
        <p:spPr>
          <a:xfrm>
            <a:off x="4221250" y="3147750"/>
            <a:ext cx="14484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59" name="Google Shape;159;p29"/>
          <p:cNvCxnSpPr/>
          <p:nvPr/>
        </p:nvCxnSpPr>
        <p:spPr>
          <a:xfrm>
            <a:off x="6546100" y="3147750"/>
            <a:ext cx="14484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" name="Google Shape;211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42675" y="76200"/>
            <a:ext cx="10649325" cy="6325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" name="Google Shape;212;p38"/>
          <p:cNvPicPr preferRelativeResize="0"/>
          <p:nvPr/>
        </p:nvPicPr>
        <p:blipFill rotWithShape="1">
          <a:blip r:embed="rId4">
            <a:alphaModFix/>
          </a:blip>
          <a:srcRect b="11708" l="3453" r="3453" t="11716"/>
          <a:stretch/>
        </p:blipFill>
        <p:spPr>
          <a:xfrm>
            <a:off x="0" y="0"/>
            <a:ext cx="1717676" cy="1412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" name="Google Shape;217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42675" y="76200"/>
            <a:ext cx="10649325" cy="6325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p39"/>
          <p:cNvPicPr preferRelativeResize="0"/>
          <p:nvPr/>
        </p:nvPicPr>
        <p:blipFill rotWithShape="1">
          <a:blip r:embed="rId4">
            <a:alphaModFix/>
          </a:blip>
          <a:srcRect b="11708" l="3453" r="3453" t="11716"/>
          <a:stretch/>
        </p:blipFill>
        <p:spPr>
          <a:xfrm>
            <a:off x="0" y="0"/>
            <a:ext cx="1717676" cy="1412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" name="Google Shape;223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06621" y="394384"/>
            <a:ext cx="9321431" cy="55369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p4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42675" y="0"/>
            <a:ext cx="10649325" cy="6325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4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42675" y="0"/>
            <a:ext cx="10649325" cy="6325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p4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542675" y="0"/>
            <a:ext cx="10649325" cy="6325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Google Shape;227;p4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542675" y="0"/>
            <a:ext cx="10649325" cy="6325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Google Shape;228;p4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42675" y="0"/>
            <a:ext cx="10649325" cy="6325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" name="Google Shape;229;p40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542675" y="0"/>
            <a:ext cx="10649325" cy="6325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" name="Google Shape;230;p40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542675" y="0"/>
            <a:ext cx="10649325" cy="6325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" name="Google Shape;231;p40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1542675" y="76200"/>
            <a:ext cx="10649325" cy="6325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40"/>
          <p:cNvPicPr preferRelativeResize="0"/>
          <p:nvPr/>
        </p:nvPicPr>
        <p:blipFill rotWithShape="1">
          <a:blip r:embed="rId12">
            <a:alphaModFix/>
          </a:blip>
          <a:srcRect b="12024" l="4010" r="4001" t="12016"/>
          <a:stretch/>
        </p:blipFill>
        <p:spPr>
          <a:xfrm>
            <a:off x="0" y="0"/>
            <a:ext cx="1749426" cy="1444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41"/>
          <p:cNvSpPr txBox="1"/>
          <p:nvPr>
            <p:ph type="ctrTitle"/>
          </p:nvPr>
        </p:nvSpPr>
        <p:spPr>
          <a:xfrm>
            <a:off x="475488" y="1967908"/>
            <a:ext cx="11247000" cy="19707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9600"/>
              <a:t>Thank you!</a:t>
            </a:r>
            <a:endParaRPr sz="96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30"/>
          <p:cNvSpPr txBox="1"/>
          <p:nvPr>
            <p:ph idx="4294967295" type="body"/>
          </p:nvPr>
        </p:nvSpPr>
        <p:spPr>
          <a:xfrm>
            <a:off x="5038650" y="2385125"/>
            <a:ext cx="6398100" cy="168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800">
                <a:solidFill>
                  <a:schemeClr val="lt1"/>
                </a:solidFill>
              </a:rPr>
              <a:t>Datadog is the monitoring and security platform for cloud applications.</a:t>
            </a:r>
            <a:endParaRPr b="1" sz="3800">
              <a:solidFill>
                <a:schemeClr val="lt1"/>
              </a:solidFill>
            </a:endParaRPr>
          </a:p>
        </p:txBody>
      </p:sp>
      <p:pic>
        <p:nvPicPr>
          <p:cNvPr id="165" name="Google Shape;165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88875" y="1537075"/>
            <a:ext cx="3102852" cy="35217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31"/>
          <p:cNvSpPr txBox="1"/>
          <p:nvPr>
            <p:ph type="title"/>
          </p:nvPr>
        </p:nvSpPr>
        <p:spPr>
          <a:xfrm>
            <a:off x="475500" y="1160525"/>
            <a:ext cx="11247000" cy="437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9600"/>
              <a:t>Methodology</a:t>
            </a:r>
            <a:endParaRPr sz="96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Google Shape;175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06621" y="394384"/>
            <a:ext cx="9321431" cy="55369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32"/>
          <p:cNvPicPr preferRelativeResize="0"/>
          <p:nvPr/>
        </p:nvPicPr>
        <p:blipFill rotWithShape="1">
          <a:blip r:embed="rId4">
            <a:alphaModFix/>
          </a:blip>
          <a:srcRect b="0" l="3456" r="0" t="11715"/>
          <a:stretch/>
        </p:blipFill>
        <p:spPr>
          <a:xfrm>
            <a:off x="0" y="0"/>
            <a:ext cx="1781376" cy="16289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Google Shape;181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42675" y="76200"/>
            <a:ext cx="10649325" cy="6325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Google Shape;182;p33"/>
          <p:cNvPicPr preferRelativeResize="0"/>
          <p:nvPr/>
        </p:nvPicPr>
        <p:blipFill rotWithShape="1">
          <a:blip r:embed="rId4">
            <a:alphaModFix/>
          </a:blip>
          <a:srcRect b="11708" l="3453" r="3453" t="11716"/>
          <a:stretch/>
        </p:blipFill>
        <p:spPr>
          <a:xfrm>
            <a:off x="0" y="0"/>
            <a:ext cx="1717676" cy="1412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" name="Google Shape;187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42675" y="76200"/>
            <a:ext cx="10649325" cy="6325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Google Shape;188;p34"/>
          <p:cNvPicPr preferRelativeResize="0"/>
          <p:nvPr/>
        </p:nvPicPr>
        <p:blipFill rotWithShape="1">
          <a:blip r:embed="rId4">
            <a:alphaModFix/>
          </a:blip>
          <a:srcRect b="11708" l="3444" r="3463" t="11716"/>
          <a:stretch/>
        </p:blipFill>
        <p:spPr>
          <a:xfrm>
            <a:off x="0" y="0"/>
            <a:ext cx="1717676" cy="1412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Google Shape;193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42675" y="0"/>
            <a:ext cx="10649325" cy="6325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" name="Google Shape;194;p35"/>
          <p:cNvPicPr preferRelativeResize="0"/>
          <p:nvPr/>
        </p:nvPicPr>
        <p:blipFill rotWithShape="1">
          <a:blip r:embed="rId4">
            <a:alphaModFix/>
          </a:blip>
          <a:srcRect b="11716" l="3453" r="3453" t="11708"/>
          <a:stretch/>
        </p:blipFill>
        <p:spPr>
          <a:xfrm>
            <a:off x="0" y="0"/>
            <a:ext cx="1717676" cy="1412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" name="Google Shape;199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42675" y="76200"/>
            <a:ext cx="10649325" cy="6325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Google Shape;200;p36"/>
          <p:cNvPicPr preferRelativeResize="0"/>
          <p:nvPr/>
        </p:nvPicPr>
        <p:blipFill rotWithShape="1">
          <a:blip r:embed="rId4">
            <a:alphaModFix/>
          </a:blip>
          <a:srcRect b="0" l="3456" r="0" t="11715"/>
          <a:stretch/>
        </p:blipFill>
        <p:spPr>
          <a:xfrm>
            <a:off x="0" y="0"/>
            <a:ext cx="1781376" cy="16289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" name="Google Shape;205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42675" y="76200"/>
            <a:ext cx="10649325" cy="6325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p37"/>
          <p:cNvPicPr preferRelativeResize="0"/>
          <p:nvPr/>
        </p:nvPicPr>
        <p:blipFill rotWithShape="1">
          <a:blip r:embed="rId4">
            <a:alphaModFix/>
          </a:blip>
          <a:srcRect b="11708" l="3453" r="3453" t="11716"/>
          <a:stretch/>
        </p:blipFill>
        <p:spPr>
          <a:xfrm>
            <a:off x="0" y="0"/>
            <a:ext cx="1717676" cy="1412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overs and Dividers">
  <a:themeElements>
    <a:clrScheme name="DataDogHQ colors">
      <a:dk1>
        <a:srgbClr val="000000"/>
      </a:dk1>
      <a:lt1>
        <a:srgbClr val="FFFFFF"/>
      </a:lt1>
      <a:dk2>
        <a:srgbClr val="34005E"/>
      </a:dk2>
      <a:lt2>
        <a:srgbClr val="E7E6E6"/>
      </a:lt2>
      <a:accent1>
        <a:srgbClr val="632CA6"/>
      </a:accent1>
      <a:accent2>
        <a:srgbClr val="3D95FF"/>
      </a:accent2>
      <a:accent3>
        <a:srgbClr val="00C3C3"/>
      </a:accent3>
      <a:accent4>
        <a:srgbClr val="FFAA00"/>
      </a:accent4>
      <a:accent5>
        <a:srgbClr val="FF6D56"/>
      </a:accent5>
      <a:accent6>
        <a:srgbClr val="FF0078"/>
      </a:accent6>
      <a:hlink>
        <a:srgbClr val="3D92FF"/>
      </a:hlink>
      <a:folHlink>
        <a:srgbClr val="00C0C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