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4" r:id="rId4"/>
    <p:sldMasterId id="2147483675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y="6858000" cx="12192000"/>
  <p:notesSz cx="6858000" cy="9144000"/>
  <p:embeddedFontLst>
    <p:embeddedFont>
      <p:font typeface="Roboto Black"/>
      <p:bold r:id="rId21"/>
      <p:boldItalic r:id="rId22"/>
    </p:embeddedFont>
    <p:embeddedFont>
      <p:font typeface="Roboto"/>
      <p:regular r:id="rId23"/>
      <p:bold r:id="rId24"/>
      <p:italic r:id="rId25"/>
      <p:boldItalic r:id="rId26"/>
    </p:embeddedFont>
    <p:embeddedFont>
      <p:font typeface="Helvetica Neue Light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559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559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font" Target="fonts/RobotoBlack-boldItalic.fntdata"/><Relationship Id="rId21" Type="http://schemas.openxmlformats.org/officeDocument/2006/relationships/font" Target="fonts/RobotoBlack-bold.fntdata"/><Relationship Id="rId24" Type="http://schemas.openxmlformats.org/officeDocument/2006/relationships/font" Target="fonts/Roboto-bold.fntdata"/><Relationship Id="rId23" Type="http://schemas.openxmlformats.org/officeDocument/2006/relationships/font" Target="fonts/Roboto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Roboto-boldItalic.fntdata"/><Relationship Id="rId25" Type="http://schemas.openxmlformats.org/officeDocument/2006/relationships/font" Target="fonts/Roboto-italic.fntdata"/><Relationship Id="rId28" Type="http://schemas.openxmlformats.org/officeDocument/2006/relationships/font" Target="fonts/HelveticaNeueLight-bold.fntdata"/><Relationship Id="rId27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0" Type="http://schemas.openxmlformats.org/officeDocument/2006/relationships/font" Target="fonts/HelveticaNeueLight-bold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130d5a5ff77_0_13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3" name="Google Shape;153;g130d5a5ff77_0_1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130d5a5ff77_0_3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0" name="Google Shape;210;g130d5a5ff77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130f7d0de0c_2_5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6" name="Google Shape;216;g130f7d0de0c_2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130f7d0de0c_2_5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2" name="Google Shape;222;g130f7d0de0c_2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17bc5d6cb8d_0_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6" name="Google Shape;236;g17bc5d6cb8d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db3f23866a_0_10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0" name="Google Shape;250;gdb3f23866a_0_10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1" name="Google Shape;161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dc9a4660ae_0_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gdc9a4660ae_0_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130f7d0de0c_2_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4" name="Google Shape;174;g130f7d0de0c_2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130f7d0de0c_2_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0" name="Google Shape;180;g130f7d0de0c_2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130f7d0de0c_2_2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6" name="Google Shape;186;g130f7d0de0c_2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130f7d0de0c_2_3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2" name="Google Shape;192;g130f7d0de0c_2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130f7d0de0c_2_4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8" name="Google Shape;198;g130f7d0de0c_2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130d5a5ff77_0_5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4" name="Google Shape;204;g130d5a5ff77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6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Relationship Id="rId3" Type="http://schemas.openxmlformats.org/officeDocument/2006/relationships/image" Target="../media/image44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37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5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42.png"/><Relationship Id="rId4" Type="http://schemas.openxmlformats.org/officeDocument/2006/relationships/image" Target="../media/image3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35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png"/><Relationship Id="rId3" Type="http://schemas.openxmlformats.org/officeDocument/2006/relationships/image" Target="../media/image33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56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png"/><Relationship Id="rId3" Type="http://schemas.openxmlformats.org/officeDocument/2006/relationships/image" Target="../media/image39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3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40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5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1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"/>
          <p:cNvPicPr preferRelativeResize="0"/>
          <p:nvPr/>
        </p:nvPicPr>
        <p:blipFill rotWithShape="1">
          <a:blip r:embed="rId3">
            <a:alphaModFix/>
          </a:blip>
          <a:srcRect b="189" l="0" r="0" t="179"/>
          <a:stretch/>
        </p:blipFill>
        <p:spPr>
          <a:xfrm>
            <a:off x="0" y="0"/>
            <a:ext cx="12236630" cy="6858003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"/>
          <p:cNvSpPr txBox="1"/>
          <p:nvPr>
            <p:ph type="ctrTitle"/>
          </p:nvPr>
        </p:nvSpPr>
        <p:spPr>
          <a:xfrm>
            <a:off x="475488" y="1509133"/>
            <a:ext cx="11247000" cy="1970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" type="subTitle"/>
          </p:nvPr>
        </p:nvSpPr>
        <p:spPr>
          <a:xfrm>
            <a:off x="475488" y="3566160"/>
            <a:ext cx="11247000" cy="10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19" name="Google Shape;19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202253" y="4968870"/>
            <a:ext cx="1448414" cy="1371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4">
  <p:cSld name="Light Divider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1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5">
  <p:cSld name="Light Divider5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2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6">
  <p:cSld name="Light Divider6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3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7">
  <p:cSld name="Light Divider7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9250" lvl="0" marL="45720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1pPr>
            <a:lvl2pPr indent="-34925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2pPr>
            <a:lvl3pPr indent="-34925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3pPr>
            <a:lvl4pPr indent="-34925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4pPr>
            <a:lvl5pPr indent="-34925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5pPr>
            <a:lvl6pPr indent="-34925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indent="-34925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indent="-34925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indent="-34925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/>
        </p:txBody>
      </p:sp>
      <p:sp>
        <p:nvSpPr>
          <p:cNvPr id="69" name="Google Shape;69;p15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/>
        </p:txBody>
      </p:sp>
      <p:sp>
        <p:nvSpPr>
          <p:cNvPr id="70" name="Google Shape;70;p15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/>
        </p:txBody>
      </p:sp>
      <p:sp>
        <p:nvSpPr>
          <p:cNvPr id="71" name="Google Shape;71;p15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 1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idx="12" type="sldNum"/>
          </p:nvPr>
        </p:nvSpPr>
        <p:spPr>
          <a:xfrm>
            <a:off x="5979516" y="6540500"/>
            <a:ext cx="226800" cy="2304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3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8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60925" lIns="121900" spcFirstLastPara="1" rIns="121900" wrap="square" tIns="6092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84" name="Google Shape;84;p18"/>
          <p:cNvSpPr txBox="1"/>
          <p:nvPr>
            <p:ph idx="1" type="subTitle"/>
          </p:nvPr>
        </p:nvSpPr>
        <p:spPr>
          <a:xfrm>
            <a:off x="1524000" y="3602037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lv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85" name="Google Shape;85;p18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86" name="Google Shape;86;p18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87" name="Google Shape;87;p18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9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90" name="Google Shape;90;p19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91" name="Google Shape;91;p19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93" name="Google Shape;93;p19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/>
          <p:nvPr>
            <p:ph type="title"/>
          </p:nvPr>
        </p:nvSpPr>
        <p:spPr>
          <a:xfrm>
            <a:off x="831851" y="1709739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anchorCtr="0" anchor="b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96" name="Google Shape;96;p20"/>
          <p:cNvSpPr txBox="1"/>
          <p:nvPr>
            <p:ph idx="1" type="body"/>
          </p:nvPr>
        </p:nvSpPr>
        <p:spPr>
          <a:xfrm>
            <a:off x="831851" y="4589464"/>
            <a:ext cx="10515600" cy="15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7" name="Google Shape;97;p20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99" name="Google Shape;99;p20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02" name="Google Shape;102;p21"/>
          <p:cNvSpPr txBox="1"/>
          <p:nvPr>
            <p:ph idx="1" type="body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103" name="Google Shape;103;p21"/>
          <p:cNvSpPr txBox="1"/>
          <p:nvPr>
            <p:ph idx="2" type="body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05" name="Google Shape;105;p21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06" name="Google Shape;106;p21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2">
  <p:cSld name="Title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5" y="10"/>
            <a:ext cx="12236630" cy="6858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3"/>
          <p:cNvSpPr txBox="1"/>
          <p:nvPr>
            <p:ph type="ctrTitle"/>
          </p:nvPr>
        </p:nvSpPr>
        <p:spPr>
          <a:xfrm>
            <a:off x="475488" y="1508760"/>
            <a:ext cx="11247000" cy="1970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subTitle"/>
          </p:nvPr>
        </p:nvSpPr>
        <p:spPr>
          <a:xfrm>
            <a:off x="475488" y="3566160"/>
            <a:ext cx="11247000" cy="10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24" name="Google Shape;24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202253" y="4968870"/>
            <a:ext cx="1448414" cy="1371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2"/>
          <p:cNvSpPr txBox="1"/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09" name="Google Shape;109;p22"/>
          <p:cNvSpPr txBox="1"/>
          <p:nvPr>
            <p:ph idx="1" type="body"/>
          </p:nvPr>
        </p:nvSpPr>
        <p:spPr>
          <a:xfrm>
            <a:off x="839789" y="1681163"/>
            <a:ext cx="5157600" cy="824100"/>
          </a:xfrm>
          <a:prstGeom prst="rect">
            <a:avLst/>
          </a:prstGeom>
          <a:noFill/>
          <a:ln>
            <a:noFill/>
          </a:ln>
        </p:spPr>
        <p:txBody>
          <a:bodyPr anchorCtr="0" anchor="b" bIns="60925" lIns="121900" spcFirstLastPara="1" rIns="121900" wrap="square" tIns="6092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0" name="Google Shape;110;p22"/>
          <p:cNvSpPr txBox="1"/>
          <p:nvPr>
            <p:ph idx="2" type="body"/>
          </p:nvPr>
        </p:nvSpPr>
        <p:spPr>
          <a:xfrm>
            <a:off x="839789" y="2505075"/>
            <a:ext cx="5157600" cy="36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3" type="body"/>
          </p:nvPr>
        </p:nvSpPr>
        <p:spPr>
          <a:xfrm>
            <a:off x="6172200" y="1681163"/>
            <a:ext cx="5183100" cy="824100"/>
          </a:xfrm>
          <a:prstGeom prst="rect">
            <a:avLst/>
          </a:prstGeom>
          <a:noFill/>
          <a:ln>
            <a:noFill/>
          </a:ln>
        </p:spPr>
        <p:txBody>
          <a:bodyPr anchorCtr="0" anchor="b" bIns="60925" lIns="121900" spcFirstLastPara="1" rIns="121900" wrap="square" tIns="6092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2" name="Google Shape;112;p22"/>
          <p:cNvSpPr txBox="1"/>
          <p:nvPr>
            <p:ph idx="4" type="body"/>
          </p:nvPr>
        </p:nvSpPr>
        <p:spPr>
          <a:xfrm>
            <a:off x="6172200" y="2505075"/>
            <a:ext cx="5183100" cy="36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113" name="Google Shape;113;p22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14" name="Google Shape;114;p22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15" name="Google Shape;115;p22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3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18" name="Google Shape;118;p23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19" name="Google Shape;119;p23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20" name="Google Shape;120;p23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4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24" name="Google Shape;124;p24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5"/>
          <p:cNvSpPr txBox="1"/>
          <p:nvPr>
            <p:ph type="title"/>
          </p:nvPr>
        </p:nvSpPr>
        <p:spPr>
          <a:xfrm>
            <a:off x="839788" y="457200"/>
            <a:ext cx="3932400" cy="1600500"/>
          </a:xfrm>
          <a:prstGeom prst="rect">
            <a:avLst/>
          </a:prstGeom>
          <a:noFill/>
          <a:ln>
            <a:noFill/>
          </a:ln>
        </p:spPr>
        <p:txBody>
          <a:bodyPr anchorCtr="0" anchor="b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27" name="Google Shape;127;p25"/>
          <p:cNvSpPr txBox="1"/>
          <p:nvPr>
            <p:ph idx="1" type="body"/>
          </p:nvPr>
        </p:nvSpPr>
        <p:spPr>
          <a:xfrm>
            <a:off x="5183188" y="987425"/>
            <a:ext cx="61725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28" name="Google Shape;128;p25"/>
          <p:cNvSpPr txBox="1"/>
          <p:nvPr>
            <p:ph idx="2" type="body"/>
          </p:nvPr>
        </p:nvSpPr>
        <p:spPr>
          <a:xfrm>
            <a:off x="839788" y="2057400"/>
            <a:ext cx="39324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29" name="Google Shape;129;p25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30" name="Google Shape;130;p25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31" name="Google Shape;131;p25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6"/>
          <p:cNvSpPr txBox="1"/>
          <p:nvPr>
            <p:ph type="title"/>
          </p:nvPr>
        </p:nvSpPr>
        <p:spPr>
          <a:xfrm>
            <a:off x="839788" y="457200"/>
            <a:ext cx="3932400" cy="1600500"/>
          </a:xfrm>
          <a:prstGeom prst="rect">
            <a:avLst/>
          </a:prstGeom>
          <a:noFill/>
          <a:ln>
            <a:noFill/>
          </a:ln>
        </p:spPr>
        <p:txBody>
          <a:bodyPr anchorCtr="0" anchor="b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34" name="Google Shape;134;p26"/>
          <p:cNvSpPr/>
          <p:nvPr>
            <p:ph idx="2" type="pic"/>
          </p:nvPr>
        </p:nvSpPr>
        <p:spPr>
          <a:xfrm>
            <a:off x="5183188" y="987425"/>
            <a:ext cx="61725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5" name="Google Shape;135;p26"/>
          <p:cNvSpPr txBox="1"/>
          <p:nvPr>
            <p:ph idx="1" type="body"/>
          </p:nvPr>
        </p:nvSpPr>
        <p:spPr>
          <a:xfrm>
            <a:off x="839788" y="2057400"/>
            <a:ext cx="39324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36" name="Google Shape;136;p26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37" name="Google Shape;137;p26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38" name="Google Shape;138;p26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idx="1" type="body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142" name="Google Shape;142;p27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43" name="Google Shape;143;p27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44" name="Google Shape;144;p27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8"/>
          <p:cNvSpPr txBox="1"/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47" name="Google Shape;147;p28"/>
          <p:cNvSpPr txBox="1"/>
          <p:nvPr>
            <p:ph idx="1" type="body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148" name="Google Shape;148;p28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49" name="Google Shape;149;p28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50" name="Google Shape;150;p28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3">
  <p:cSld name="Title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2315" y="-1"/>
            <a:ext cx="12236630" cy="685800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4"/>
          <p:cNvSpPr txBox="1"/>
          <p:nvPr>
            <p:ph type="ctrTitle"/>
          </p:nvPr>
        </p:nvSpPr>
        <p:spPr>
          <a:xfrm>
            <a:off x="475488" y="1508760"/>
            <a:ext cx="11247000" cy="1970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subTitle"/>
          </p:nvPr>
        </p:nvSpPr>
        <p:spPr>
          <a:xfrm>
            <a:off x="475488" y="3566160"/>
            <a:ext cx="11247000" cy="10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29" name="Google Shape;29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202253" y="4968870"/>
            <a:ext cx="1448414" cy="1371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4">
  <p:cSld name="Title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ctrTitle"/>
          </p:nvPr>
        </p:nvSpPr>
        <p:spPr>
          <a:xfrm>
            <a:off x="2209800" y="4846320"/>
            <a:ext cx="7772400" cy="1280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subTitle"/>
          </p:nvPr>
        </p:nvSpPr>
        <p:spPr>
          <a:xfrm>
            <a:off x="2209800" y="6217920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33" name="Google Shape;33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5" cy="6858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47587" y="1831658"/>
            <a:ext cx="2896826" cy="2743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5">
  <p:cSld name="Title5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ctrTitle"/>
          </p:nvPr>
        </p:nvSpPr>
        <p:spPr>
          <a:xfrm>
            <a:off x="2209800" y="4846320"/>
            <a:ext cx="7772400" cy="1280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" type="subTitle"/>
          </p:nvPr>
        </p:nvSpPr>
        <p:spPr>
          <a:xfrm>
            <a:off x="2209800" y="6217920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38" name="Google Shape;38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5" cy="6858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47587" y="1831658"/>
            <a:ext cx="2896826" cy="2743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6">
  <p:cSld name="Title6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5" cy="6858003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7"/>
          <p:cNvSpPr txBox="1"/>
          <p:nvPr>
            <p:ph type="ctrTitle"/>
          </p:nvPr>
        </p:nvSpPr>
        <p:spPr>
          <a:xfrm>
            <a:off x="2209800" y="4846320"/>
            <a:ext cx="7772400" cy="1280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" type="subTitle"/>
          </p:nvPr>
        </p:nvSpPr>
        <p:spPr>
          <a:xfrm>
            <a:off x="2209800" y="6217920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44" name="Google Shape;44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47587" y="1831658"/>
            <a:ext cx="2896826" cy="2743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1">
  <p:cSld name="Light Divider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4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8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2">
  <p:cSld name="Light Divider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9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3">
  <p:cSld name="Light Divider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0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" Type="http://schemas.openxmlformats.org/officeDocument/2006/relationships/image" Target="../media/image17.png"/><Relationship Id="rId2" Type="http://schemas.openxmlformats.org/officeDocument/2006/relationships/image" Target="../media/image16.png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75488" y="365125"/>
            <a:ext cx="112470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Roboto"/>
              <a:buNone/>
              <a:defRPr b="1" i="0" sz="4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75488" y="1825625"/>
            <a:ext cx="112470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Char char="•"/>
              <a:defRPr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–"/>
              <a:defRPr i="0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oboto"/>
              <a:buChar char="–"/>
              <a:defRPr i="0" sz="2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–"/>
              <a:defRPr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–"/>
              <a:defRPr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•"/>
              <a:defRPr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–"/>
              <a:defRPr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–"/>
              <a:defRPr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–"/>
              <a:defRPr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475488" y="6492240"/>
            <a:ext cx="27432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492240"/>
            <a:ext cx="41148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979408" y="6492240"/>
            <a:ext cx="27432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9pPr>
          </a:lstStyle>
          <a:p/>
        </p:txBody>
      </p:sp>
      <p:sp>
        <p:nvSpPr>
          <p:cNvPr id="74" name="Google Shape;74;p16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5" name="Google Shape;75;p16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6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16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drawing, clock&#10;&#10;Description automatically generated" id="78" name="Google Shape;78;p16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0072338" y="5315951"/>
            <a:ext cx="1340188" cy="329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2487" y="6312584"/>
            <a:ext cx="1417516" cy="360579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4.png"/><Relationship Id="rId4" Type="http://schemas.openxmlformats.org/officeDocument/2006/relationships/image" Target="../media/image4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1.png"/><Relationship Id="rId4" Type="http://schemas.openxmlformats.org/officeDocument/2006/relationships/image" Target="../media/image46.png"/></Relationships>
</file>

<file path=ppt/slides/_rels/slide12.xml.rels><?xml version="1.0" encoding="UTF-8" standalone="yes"?><Relationships xmlns="http://schemas.openxmlformats.org/package/2006/relationships"><Relationship Id="rId11" Type="http://schemas.openxmlformats.org/officeDocument/2006/relationships/image" Target="../media/image57.png"/><Relationship Id="rId10" Type="http://schemas.openxmlformats.org/officeDocument/2006/relationships/image" Target="../media/image49.png"/><Relationship Id="rId12" Type="http://schemas.openxmlformats.org/officeDocument/2006/relationships/image" Target="../media/image59.png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5.png"/><Relationship Id="rId4" Type="http://schemas.openxmlformats.org/officeDocument/2006/relationships/image" Target="../media/image47.png"/><Relationship Id="rId9" Type="http://schemas.openxmlformats.org/officeDocument/2006/relationships/image" Target="../media/image54.png"/><Relationship Id="rId5" Type="http://schemas.openxmlformats.org/officeDocument/2006/relationships/image" Target="../media/image50.png"/><Relationship Id="rId6" Type="http://schemas.openxmlformats.org/officeDocument/2006/relationships/image" Target="../media/image55.png"/><Relationship Id="rId7" Type="http://schemas.openxmlformats.org/officeDocument/2006/relationships/image" Target="../media/image52.png"/><Relationship Id="rId8" Type="http://schemas.openxmlformats.org/officeDocument/2006/relationships/image" Target="../media/image48.png"/></Relationships>
</file>

<file path=ppt/slides/_rels/slide13.xml.rels><?xml version="1.0" encoding="UTF-8" standalone="yes"?><Relationships xmlns="http://schemas.openxmlformats.org/package/2006/relationships"><Relationship Id="rId11" Type="http://schemas.openxmlformats.org/officeDocument/2006/relationships/image" Target="../media/image62.png"/><Relationship Id="rId10" Type="http://schemas.openxmlformats.org/officeDocument/2006/relationships/image" Target="../media/image49.png"/><Relationship Id="rId12" Type="http://schemas.openxmlformats.org/officeDocument/2006/relationships/image" Target="../media/image59.png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5.png"/><Relationship Id="rId4" Type="http://schemas.openxmlformats.org/officeDocument/2006/relationships/image" Target="../media/image47.png"/><Relationship Id="rId9" Type="http://schemas.openxmlformats.org/officeDocument/2006/relationships/image" Target="../media/image54.png"/><Relationship Id="rId5" Type="http://schemas.openxmlformats.org/officeDocument/2006/relationships/image" Target="../media/image50.png"/><Relationship Id="rId6" Type="http://schemas.openxmlformats.org/officeDocument/2006/relationships/image" Target="../media/image55.png"/><Relationship Id="rId7" Type="http://schemas.openxmlformats.org/officeDocument/2006/relationships/image" Target="../media/image52.png"/><Relationship Id="rId8" Type="http://schemas.openxmlformats.org/officeDocument/2006/relationships/image" Target="../media/image4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0.png"/><Relationship Id="rId4" Type="http://schemas.openxmlformats.org/officeDocument/2006/relationships/image" Target="../media/image5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6.png"/><Relationship Id="rId4" Type="http://schemas.openxmlformats.org/officeDocument/2006/relationships/image" Target="../media/image2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7.png"/><Relationship Id="rId4" Type="http://schemas.openxmlformats.org/officeDocument/2006/relationships/image" Target="../media/image3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9"/>
          <p:cNvSpPr txBox="1"/>
          <p:nvPr/>
        </p:nvSpPr>
        <p:spPr>
          <a:xfrm>
            <a:off x="2208300" y="2230650"/>
            <a:ext cx="7775400" cy="239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THE STATE</a:t>
            </a:r>
            <a:endParaRPr sz="6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OF</a:t>
            </a:r>
            <a:endParaRPr b="1" sz="3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SERVERLESS</a:t>
            </a:r>
            <a:endParaRPr sz="9600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cxnSp>
        <p:nvCxnSpPr>
          <p:cNvPr id="156" name="Google Shape;156;p29"/>
          <p:cNvCxnSpPr/>
          <p:nvPr/>
        </p:nvCxnSpPr>
        <p:spPr>
          <a:xfrm>
            <a:off x="4221250" y="3147750"/>
            <a:ext cx="14484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7" name="Google Shape;157;p29"/>
          <p:cNvCxnSpPr/>
          <p:nvPr/>
        </p:nvCxnSpPr>
        <p:spPr>
          <a:xfrm>
            <a:off x="6546100" y="3147750"/>
            <a:ext cx="14484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58" name="Google Shape;158;p29"/>
          <p:cNvPicPr preferRelativeResize="0"/>
          <p:nvPr/>
        </p:nvPicPr>
        <p:blipFill rotWithShape="1">
          <a:blip r:embed="rId4">
            <a:alphaModFix/>
          </a:blip>
          <a:srcRect b="0" l="4668" r="4677" t="0"/>
          <a:stretch/>
        </p:blipFill>
        <p:spPr>
          <a:xfrm>
            <a:off x="-80638" y="-30887"/>
            <a:ext cx="12353275" cy="691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42675" y="7620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6600" y="0"/>
            <a:ext cx="1438923" cy="1438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42675" y="7620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6600" y="0"/>
            <a:ext cx="1438923" cy="1438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6621" y="394384"/>
            <a:ext cx="9321431" cy="55369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4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4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4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4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4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4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542675" y="7620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40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46600" y="0"/>
            <a:ext cx="1438923" cy="1438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6621" y="394384"/>
            <a:ext cx="9321431" cy="55369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4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4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4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4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4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542675" y="7620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4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46600" y="0"/>
            <a:ext cx="1438923" cy="1438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p42"/>
          <p:cNvPicPr preferRelativeResize="0"/>
          <p:nvPr/>
        </p:nvPicPr>
        <p:blipFill rotWithShape="1">
          <a:blip r:embed="rId3">
            <a:alphaModFix/>
          </a:blip>
          <a:srcRect b="2641" l="1410" r="646" t="2337"/>
          <a:stretch/>
        </p:blipFill>
        <p:spPr>
          <a:xfrm>
            <a:off x="0" y="0"/>
            <a:ext cx="12243814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42"/>
          <p:cNvSpPr txBox="1"/>
          <p:nvPr>
            <p:ph type="ctrTitle"/>
          </p:nvPr>
        </p:nvSpPr>
        <p:spPr>
          <a:xfrm>
            <a:off x="475488" y="1967908"/>
            <a:ext cx="11247000" cy="1970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600"/>
              <a:t>Thank you!</a:t>
            </a:r>
            <a:endParaRPr sz="9600"/>
          </a:p>
        </p:txBody>
      </p:sp>
      <p:pic>
        <p:nvPicPr>
          <p:cNvPr id="254" name="Google Shape;254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226825" y="4944125"/>
            <a:ext cx="1421200" cy="142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30"/>
          <p:cNvPicPr preferRelativeResize="0"/>
          <p:nvPr/>
        </p:nvPicPr>
        <p:blipFill rotWithShape="1">
          <a:blip r:embed="rId3">
            <a:alphaModFix/>
          </a:blip>
          <a:srcRect b="0" l="0" r="0" t="2534"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30"/>
          <p:cNvSpPr txBox="1"/>
          <p:nvPr>
            <p:ph idx="4294967295" type="body"/>
          </p:nvPr>
        </p:nvSpPr>
        <p:spPr>
          <a:xfrm>
            <a:off x="5038650" y="2385125"/>
            <a:ext cx="6398100" cy="16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800">
                <a:solidFill>
                  <a:schemeClr val="lt1"/>
                </a:solidFill>
              </a:rPr>
              <a:t>Datadog is the monitoring and security platform for cloud applications.</a:t>
            </a:r>
            <a:endParaRPr b="1" sz="3800">
              <a:solidFill>
                <a:schemeClr val="lt1"/>
              </a:solidFill>
            </a:endParaRPr>
          </a:p>
        </p:txBody>
      </p:sp>
      <p:pic>
        <p:nvPicPr>
          <p:cNvPr id="165" name="Google Shape;165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88875" y="1537075"/>
            <a:ext cx="3102852" cy="35217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31"/>
          <p:cNvPicPr preferRelativeResize="0"/>
          <p:nvPr/>
        </p:nvPicPr>
        <p:blipFill rotWithShape="1">
          <a:blip r:embed="rId3">
            <a:alphaModFix/>
          </a:blip>
          <a:srcRect b="0" l="0" r="0" t="2534"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31"/>
          <p:cNvSpPr txBox="1"/>
          <p:nvPr>
            <p:ph type="title"/>
          </p:nvPr>
        </p:nvSpPr>
        <p:spPr>
          <a:xfrm>
            <a:off x="475500" y="1160525"/>
            <a:ext cx="11247000" cy="43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600"/>
              <a:t>Methodology</a:t>
            </a:r>
            <a:endParaRPr sz="9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6600" y="0"/>
            <a:ext cx="1438923" cy="1438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06621" y="394384"/>
            <a:ext cx="9321431" cy="55369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42675" y="7620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6600" y="0"/>
            <a:ext cx="1438923" cy="1438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42675" y="7620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6600" y="0"/>
            <a:ext cx="1438923" cy="1438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6600" y="0"/>
            <a:ext cx="1438923" cy="1438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42675" y="7620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6600" y="0"/>
            <a:ext cx="1438923" cy="1438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oogle Shape;206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42675" y="7620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6600" y="0"/>
            <a:ext cx="1438923" cy="1438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overs and Dividers">
  <a:themeElements>
    <a:clrScheme name="DataDogHQ colors">
      <a:dk1>
        <a:srgbClr val="000000"/>
      </a:dk1>
      <a:lt1>
        <a:srgbClr val="FFFFFF"/>
      </a:lt1>
      <a:dk2>
        <a:srgbClr val="34005E"/>
      </a:dk2>
      <a:lt2>
        <a:srgbClr val="E7E6E6"/>
      </a:lt2>
      <a:accent1>
        <a:srgbClr val="632CA6"/>
      </a:accent1>
      <a:accent2>
        <a:srgbClr val="3D95FF"/>
      </a:accent2>
      <a:accent3>
        <a:srgbClr val="00C3C3"/>
      </a:accent3>
      <a:accent4>
        <a:srgbClr val="FFAA00"/>
      </a:accent4>
      <a:accent5>
        <a:srgbClr val="FF6D56"/>
      </a:accent5>
      <a:accent6>
        <a:srgbClr val="FF0078"/>
      </a:accent6>
      <a:hlink>
        <a:srgbClr val="3D92FF"/>
      </a:hlink>
      <a:folHlink>
        <a:srgbClr val="00C0C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